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1BF0C-5300-C507-BEDA-5A63340B5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774313-2AAA-C6B2-9A60-8A95B7EE8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EB3079-F5B8-9D9E-2E58-72140123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46DDA0-3E59-8AC3-AAF0-0C8817DA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3AD215-9927-D0D2-93B8-812AD04B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32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924945-CF88-E221-2077-70B99DAD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8B80A5-CC52-836E-5E31-62D676F66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745725-4DAB-C329-259C-8A84E31F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5FB25-B4C5-DF3C-03E8-B3DCA159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3DC375-28EC-AF6B-7D54-68CE3D37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77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4A4297-CB28-4D75-9C5E-DCB576CEB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AFA122-B6D3-C30F-68A0-C68F6D401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F580F8-B23D-3BE0-03FA-E04A9B22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865346-7A69-3473-8E31-300590A6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74245-3D38-D3C5-75A0-311CBD0B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89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7FAB0-AB2F-37A7-4F9C-E7009142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450480-F18D-7550-40AB-FFC72142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69E858-433A-E07B-0B06-1EDF0FDD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6CCB7-B351-07B4-46D2-A21E5FB2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7CBA25-D70D-1DFE-F5AC-2FCA7AD3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0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015B9-7D68-B83B-3BBE-1C4D53BB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AB5502-98D1-63FB-FF34-13E779D47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8E51A3-CBD3-2F7E-4CB2-D30CA680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4A54A0-7781-9EF4-729E-78D25A19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6E6CC6-2B98-66A8-3EC0-B699C2AD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55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944EF-54E5-F87F-A40A-7E243E7C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F203AD-F491-6302-8A7C-4EC583EC9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694AC2-2521-2ADF-140B-EA2E25DF5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E0E399-6B3A-5172-5B45-922A1C15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5E37AA-6F5D-27C0-BEB3-7D674D45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F86086-BD38-A95B-740A-8BB5DB5D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73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F4B88-4FD7-B951-87B5-C17B5CF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B1917D-879F-43A6-F5B3-9A0EBCC45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DF8C5C-58A5-DA71-66E2-2741ABDD2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C65C06-7DF4-4828-0F87-AE57E2DF2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37126C7-FA0C-E291-5945-1E7C08768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A9D1FD-B8C4-7748-E45E-3C654152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0823BC-4A22-B5E4-F7D4-6D02B067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7A5A6C-CD74-3833-8635-A7D53F9B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0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AFA49-39DC-B13D-AA38-478786A1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A6DD70-DD3B-4202-2EFC-E118D730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3C1974-86F5-56EE-BAA0-2CB5F5C8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57B9B2-1FFC-2D19-60DF-0ED36DE1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66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856BF7-C89C-5B5E-A237-9A963401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1B93B1-7903-EF9E-827F-C39E404F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23D420-AFC8-8476-CC2E-6A1D8631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74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F1CEE4-B828-82BF-42B3-D367BD33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50EB21-B33A-BDAC-1295-AC039BFC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1863BB-8678-7C23-8FED-4C75B130F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70C3E9-7CA9-A9D1-B646-B8D31C5F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0C8087-4E71-0B56-C9E2-B534031C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EB2738-FC06-D909-3751-235D7956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8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DC4A71-7FC6-7596-14E2-02B1881A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9C8C2D-2D52-475F-437D-780D02A50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6BDDC0-EA16-1759-B76D-F83BA45C2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BD462-9788-417C-FFCF-7FF94309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05D5EE-8302-89DE-70FE-3821785E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69C348-5E3A-9D5D-C780-A73E63CB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2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03E03B-FA30-A674-D7DE-B5B3F4C8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0CE10A-85F1-F972-DE67-99D9CF784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719CB2-1034-A518-2AE5-1F31D8659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BE302-8062-4731-99C8-17731CC08938}" type="datetimeFigureOut">
              <a:rPr lang="zh-CN" altLang="en-US" smtClean="0"/>
              <a:t>2023/6/27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35841-EF5D-4DB4-CBD2-CB3764A1F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587563-36F5-4A23-ED33-78C45BB87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B057F-97FE-4A7F-A4A5-871C7443B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15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3133B-8ACF-09DE-CC90-643FB146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0069" y="608013"/>
            <a:ext cx="9144000" cy="2387600"/>
          </a:xfrm>
        </p:spPr>
        <p:txBody>
          <a:bodyPr/>
          <a:lstStyle/>
          <a:p>
            <a:r>
              <a:rPr lang="en-US" altLang="zh-CN" dirty="0"/>
              <a:t>Tianqi Xu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3EDD42-E955-5DD3-3AFA-B24EEEC83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069" y="2995613"/>
            <a:ext cx="9144000" cy="1655762"/>
          </a:xfrm>
        </p:spPr>
        <p:txBody>
          <a:bodyPr/>
          <a:lstStyle/>
          <a:p>
            <a:r>
              <a:rPr lang="en-US" altLang="zh-CN" dirty="0"/>
              <a:t>MA VISUAL EFFECT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DCB501-60EA-E988-C80E-14CE38F6B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" y="1588"/>
            <a:ext cx="5048751" cy="70866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E629DB1-700A-E75A-EE26-D2A68D1A5DFF}"/>
              </a:ext>
            </a:extLst>
          </p:cNvPr>
          <p:cNvSpPr txBox="1"/>
          <p:nvPr/>
        </p:nvSpPr>
        <p:spPr>
          <a:xfrm>
            <a:off x="8318897" y="4011374"/>
            <a:ext cx="6750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/>
              <a:t>Tibet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562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70B5C-0BA2-0531-D9C2-61FCA0D0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D16E2-997E-B86F-15BC-8B8B621F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781" y="4317206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What I want to do is a CG short film with Tibetan regional characteristics. Tibet has been made the least faithful place in the world, where people believe in Tibetan Buddhism and are very loyal.</a:t>
            </a:r>
            <a:endParaRPr lang="zh-CN" altLang="en-US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52E8AFB-F593-6CCE-F094-8EB63BAB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2" y="744590"/>
            <a:ext cx="2183606" cy="32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06ED617-D840-4AE9-88CA-90F2934C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744590"/>
            <a:ext cx="5784959" cy="32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93CE150-6A75-5558-172B-8C55DDD5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4" y="730903"/>
            <a:ext cx="3113684" cy="32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4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0E3008-4A3E-E8B4-E63A-6DBC1A51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150" y="4529932"/>
            <a:ext cx="5434012" cy="206375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For scene reference, I want to do fluttering flags, a model of a tower, and the background with </a:t>
            </a:r>
            <a:r>
              <a:rPr lang="en-US" altLang="zh-CN" sz="2400" dirty="0" err="1"/>
              <a:t>mattepainting</a:t>
            </a:r>
            <a:endParaRPr lang="zh-CN" altLang="en-US" sz="24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1319D3-BA2A-FEC3-21CA-EE5D47D3E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07" y="4007471"/>
            <a:ext cx="1514411" cy="2350317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3E9DBE-22E5-B90D-CFCF-57E02301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365125"/>
            <a:ext cx="3550443" cy="35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460F20-C4D9-21F2-A824-10F994AF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07" y="340121"/>
            <a:ext cx="2593796" cy="35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540E3C2-1988-5E84-90B2-8A145DC3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84" y="315119"/>
            <a:ext cx="2938717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35139A1-8302-D458-9BA8-0F6F4DBC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0" y="3999234"/>
            <a:ext cx="3550443" cy="23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5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892031-0A8B-BC03-8973-68A08B27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746" y="458524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Masks and </a:t>
            </a:r>
            <a:br>
              <a:rPr lang="en-US" altLang="zh-CN" sz="2400" dirty="0"/>
            </a:br>
            <a:r>
              <a:rPr lang="en-US" altLang="zh-CN" sz="2400" dirty="0"/>
              <a:t>cultural references</a:t>
            </a:r>
            <a:endParaRPr lang="zh-CN" altLang="en-US" sz="2400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A1C27388-AC6B-3D76-0EC9-D17B060A1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7" y="225425"/>
            <a:ext cx="3490381" cy="3520786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158EC1-25E5-1D75-AFEC-088A2A290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40" y="225425"/>
            <a:ext cx="2566054" cy="35037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417E87-44F7-1013-AC3B-7020B370B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96" y="225424"/>
            <a:ext cx="2592201" cy="35207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1D4DDBC-6EFC-2F57-FD1F-8E52A3E6A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2" y="225424"/>
            <a:ext cx="2551997" cy="35037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2E9FB08-E56D-BF0A-4EB4-C90335DFD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7" y="3807753"/>
            <a:ext cx="1868487" cy="28859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1EB83A1-D98E-17A6-1A78-DF446E5D6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41" y="3807753"/>
            <a:ext cx="2116102" cy="28859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3A58D87-4F49-C482-9E85-6CB37CD3AD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59" y="3813153"/>
            <a:ext cx="2120214" cy="2880541"/>
          </a:xfrm>
          <a:prstGeom prst="rect">
            <a:avLst/>
          </a:prstGeom>
        </p:spPr>
      </p:pic>
      <p:pic>
        <p:nvPicPr>
          <p:cNvPr id="3074" name="Picture 2" descr="藏族面具">
            <a:extLst>
              <a:ext uri="{FF2B5EF4-FFF2-40B4-BE49-F238E27FC236}">
                <a16:creationId xmlns:a16="http://schemas.microsoft.com/office/drawing/2014/main" id="{E83CA471-9A02-C62B-4FEF-F4951A31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89" y="3807753"/>
            <a:ext cx="2880541" cy="28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9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00374-04BD-F8FE-1852-866D651E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266BFC5-6CCC-9E39-BAE3-B7E219843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2" y="275432"/>
            <a:ext cx="2471933" cy="3346449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D5B13E-474D-7010-85FA-9DBF60228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3223" y="-287658"/>
            <a:ext cx="3346449" cy="447263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562BBD3-9FF8-B0AB-D336-E0108EFC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10" y="275432"/>
            <a:ext cx="2236422" cy="33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A73670-E068-4193-695F-8D48EC54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2" y="3711574"/>
            <a:ext cx="2222806" cy="2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8F644EA-D313-3F13-C85C-77F492A3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3711574"/>
            <a:ext cx="2940844" cy="29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9477531-C827-5B00-3859-C4A1E335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91" y="3719759"/>
            <a:ext cx="2149376" cy="2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37C20EA-C622-207A-E420-C105DFD6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02" y="3743571"/>
            <a:ext cx="2356017" cy="29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一个藏族女孩的摸鱼">
            <a:extLst>
              <a:ext uri="{FF2B5EF4-FFF2-40B4-BE49-F238E27FC236}">
                <a16:creationId xmlns:a16="http://schemas.microsoft.com/office/drawing/2014/main" id="{1628C54B-4693-4B3A-52C5-AAF2C1B3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479" y="316036"/>
            <a:ext cx="1949969" cy="27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EF46BD6-0BCC-8273-8073-7654A41BB153}"/>
              </a:ext>
            </a:extLst>
          </p:cNvPr>
          <p:cNvSpPr txBox="1"/>
          <p:nvPr/>
        </p:nvSpPr>
        <p:spPr>
          <a:xfrm>
            <a:off x="10716454" y="4473059"/>
            <a:ext cx="6097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Character</a:t>
            </a:r>
          </a:p>
          <a:p>
            <a:r>
              <a:rPr lang="en-US" altLang="zh-CN" sz="1800" dirty="0"/>
              <a:t>references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91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ED50EF-0291-2183-5858-8A69E710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294" y="495141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Model and CG style reference</a:t>
            </a:r>
            <a:endParaRPr lang="zh-CN" altLang="en-US" sz="240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B74B7D4-5535-277B-6644-05D40B9C2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8" y="296862"/>
            <a:ext cx="4436046" cy="2450604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0DF224-2BB7-9AC2-8117-9393D515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8" y="2946621"/>
            <a:ext cx="2500088" cy="36096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CC2BE7-E65F-198D-087A-D4F531C4B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296862"/>
            <a:ext cx="4436047" cy="24759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D3E208-6ECC-D034-B388-53A64CC84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1" y="2983224"/>
            <a:ext cx="3828021" cy="1853096"/>
          </a:xfrm>
          <a:prstGeom prst="rect">
            <a:avLst/>
          </a:prstGeom>
        </p:spPr>
      </p:pic>
      <p:pic>
        <p:nvPicPr>
          <p:cNvPr id="4098" name="Picture 2" descr="Shinobi">
            <a:extLst>
              <a:ext uri="{FF2B5EF4-FFF2-40B4-BE49-F238E27FC236}">
                <a16:creationId xmlns:a16="http://schemas.microsoft.com/office/drawing/2014/main" id="{DB249DB9-22E7-B582-0740-31E455EE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19" y="2983223"/>
            <a:ext cx="2500089" cy="35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5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90E0E-3A15-5D07-72BB-7C862F6F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76A216-F5F7-7243-070F-F6B91C94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31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1. storyboard preconceptions: flag close-up, scene display, mask close-up, close-up mask removal animation, panorama.</a:t>
            </a:r>
          </a:p>
          <a:p>
            <a:r>
              <a:rPr lang="en-US" altLang="zh-CN" dirty="0"/>
              <a:t>Contains a character, a mask, a tower, flags floating in the wind, snowy mountains in the distance.</a:t>
            </a:r>
          </a:p>
          <a:p>
            <a:endParaRPr lang="en-US" altLang="zh-CN" dirty="0"/>
          </a:p>
          <a:p>
            <a:r>
              <a:rPr lang="en-US" altLang="zh-CN" dirty="0"/>
              <a:t>2. how to achieve: the character after carving the character with </a:t>
            </a:r>
            <a:r>
              <a:rPr lang="en-US" altLang="zh-CN" dirty="0" err="1"/>
              <a:t>zb</a:t>
            </a:r>
            <a:r>
              <a:rPr lang="en-US" altLang="zh-CN" dirty="0"/>
              <a:t> to maya binding, key animation, hair by </a:t>
            </a:r>
            <a:r>
              <a:rPr lang="en-US" altLang="zh-CN" dirty="0" err="1"/>
              <a:t>xgen</a:t>
            </a:r>
            <a:r>
              <a:rPr lang="en-US" altLang="zh-CN" dirty="0"/>
              <a:t>  , animation into the MD after the clothes hit version of the solution.</a:t>
            </a:r>
          </a:p>
          <a:p>
            <a:r>
              <a:rPr lang="en-US" altLang="zh-CN" dirty="0"/>
              <a:t>Scene flag fluttering with maya or md or </a:t>
            </a:r>
            <a:r>
              <a:rPr lang="en-US" altLang="zh-CN" dirty="0" err="1"/>
              <a:t>houdini</a:t>
            </a:r>
            <a:r>
              <a:rPr lang="en-US" altLang="zh-CN" dirty="0"/>
              <a:t> wind field blowing, tower is a  model, use </a:t>
            </a:r>
            <a:r>
              <a:rPr lang="en-US" altLang="zh-CN" dirty="0" err="1"/>
              <a:t>mattepainting</a:t>
            </a:r>
            <a:r>
              <a:rPr lang="en-US" altLang="zh-CN" dirty="0"/>
              <a:t>  to make  snowy mountains .</a:t>
            </a:r>
          </a:p>
          <a:p>
            <a:endParaRPr lang="en-US" altLang="zh-CN" dirty="0"/>
          </a:p>
          <a:p>
            <a:r>
              <a:rPr lang="en-US" altLang="zh-CN" dirty="0"/>
              <a:t>3. skills point: I can do the role, but </a:t>
            </a:r>
            <a:r>
              <a:rPr lang="en-US" altLang="zh-CN" dirty="0" err="1"/>
              <a:t>xgen</a:t>
            </a:r>
            <a:r>
              <a:rPr lang="en-US" altLang="zh-CN" dirty="0"/>
              <a:t> with general, not used </a:t>
            </a:r>
            <a:r>
              <a:rPr lang="en-US" altLang="zh-CN" dirty="0" err="1"/>
              <a:t>xgen</a:t>
            </a:r>
            <a:r>
              <a:rPr lang="en-US" altLang="zh-CN" dirty="0"/>
              <a:t> did twist, has found the tutorial.</a:t>
            </a:r>
          </a:p>
          <a:p>
            <a:r>
              <a:rPr lang="en-US" altLang="zh-CN" dirty="0"/>
              <a:t>I can md typing version, but did not combine the role of animation to do the solution, has found the tutorial.</a:t>
            </a:r>
          </a:p>
          <a:p>
            <a:r>
              <a:rPr lang="en-US" altLang="zh-CN" dirty="0"/>
              <a:t>I am not good at animation, so avoid a large animation, the character has a mask off the action. Binding with plug-ins.</a:t>
            </a:r>
          </a:p>
          <a:p>
            <a:r>
              <a:rPr lang="en-US" altLang="zh-CN" dirty="0"/>
              <a:t>About the flag specific with which wind field to achieve the fluttering animation, there is still to think.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E3111F-ED26-9EC2-05BD-1E8A6C43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" y="4553051"/>
            <a:ext cx="3258504" cy="2029518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9355A9A-6AF5-01AE-E619-DFD5633CE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75" y="4429126"/>
            <a:ext cx="1285818" cy="22858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AA399E-AADB-88E7-0C2D-28B36E2827DF}"/>
              </a:ext>
            </a:extLst>
          </p:cNvPr>
          <p:cNvSpPr txBox="1"/>
          <p:nvPr/>
        </p:nvSpPr>
        <p:spPr>
          <a:xfrm>
            <a:off x="5920382" y="5688618"/>
            <a:ext cx="6097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The models I completed in the last two terms. For this project I wanted to have a simple animation for the new character.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7185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306</Words>
  <Application>Microsoft Office PowerPoint</Application>
  <PresentationFormat>宽屏</PresentationFormat>
  <Paragraphs>20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Tianqi Xu</vt:lpstr>
      <vt:lpstr>PowerPoint 演示文稿</vt:lpstr>
      <vt:lpstr>For scene reference, I want to do fluttering flags, a model of a tower, and the background with mattepainting</vt:lpstr>
      <vt:lpstr>Masks and  cultural references</vt:lpstr>
      <vt:lpstr>PowerPoint 演示文稿</vt:lpstr>
      <vt:lpstr>Model and CG style reference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tianqi</dc:creator>
  <cp:lastModifiedBy>Xu tianqi</cp:lastModifiedBy>
  <cp:revision>9</cp:revision>
  <dcterms:created xsi:type="dcterms:W3CDTF">2023-06-27T00:43:43Z</dcterms:created>
  <dcterms:modified xsi:type="dcterms:W3CDTF">2023-06-27T21:25:32Z</dcterms:modified>
</cp:coreProperties>
</file>