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A3B56-CD2E-0F01-F50B-6ED1F9E55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BE46D-1A4B-37D2-0976-589414FBF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A7239-AE91-5DC5-C2D8-AB11505F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DCD5-3888-4D62-B3ED-C9E03801FC6F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B03C6-CB77-93EA-DC03-66336E9F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B76C7-AF62-4C84-E885-F772A6E3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CA83-C325-4F66-A749-4A5181BE5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3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A890-7EB2-9EDD-1422-A72E208E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7BB48-E4B9-6294-C2C6-C6349D5B3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E4787-A291-1ABD-F298-AC80F756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DCD5-3888-4D62-B3ED-C9E03801FC6F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BAC39-DD08-C6B5-56CA-32F1D62F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F1791-ABF4-CD9E-046C-B8E1AB63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CA83-C325-4F66-A749-4A5181BE5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32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C6212-B30D-B9B6-C2A5-5B7A6018D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4669E-08AC-3E1A-C2E7-7E184303D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D9A9-389C-553B-03D0-BA0B5ECF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DCD5-3888-4D62-B3ED-C9E03801FC6F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8B533-84BC-D5CD-2D01-9229A9FF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1430D-0D28-95F0-E2AF-0D0D08B1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CA83-C325-4F66-A749-4A5181BE5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7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7DC5-0E6E-F202-4D4C-84AA03A0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057C-3748-A9BD-3EBC-61012AE9E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E3D34-CC19-1E37-6D31-AB3803E7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DCD5-3888-4D62-B3ED-C9E03801FC6F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A9E94-B254-8E57-F053-4610F2DF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4F208-0D16-CCDB-091E-CD4C31E5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CA83-C325-4F66-A749-4A5181BE5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6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A287-D7B2-ED59-AB3B-D9D5718F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8608-6051-4CED-806E-365211BA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52490-C42E-6DD3-305E-FB2898A0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DCD5-3888-4D62-B3ED-C9E03801FC6F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978DE-6D55-44BD-D81A-DB6675E3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B5E4-3608-54EE-5634-0AC89D2A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CA83-C325-4F66-A749-4A5181BE5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58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2D54-EC09-87A2-C709-F606E2CA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EFD96-1E50-EC0A-3791-0AACF9A2D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0919E-EFE5-CC06-1F25-D779198B0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CF56E-4559-C013-8494-540BCCC3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DCD5-3888-4D62-B3ED-C9E03801FC6F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D3751-F47F-BC00-03FB-B1EFF219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CE4C2-274D-550A-8FDA-D40391AB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CA83-C325-4F66-A749-4A5181BE5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0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937FE-8B4A-A3F3-B96D-53AD3C598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EF616-7BCE-ED6C-4412-80867ACB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09CF6-0A56-C13D-7327-FC92BFA33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19E24-0243-5BEB-DA78-4B3ED231C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A9B72-1E74-A5DE-8110-431789779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77306-5BB7-FFC2-4D3D-69D7995F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DCD5-3888-4D62-B3ED-C9E03801FC6F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92F80-12CA-9495-9273-89BABC29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C7DE8B-7C2F-496F-3960-FB0BA2DE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CA83-C325-4F66-A749-4A5181BE5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46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9914-159D-0CE9-2A5B-6E7F3BFD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7D70E-C8C1-87BD-A60C-EF04C6EB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DCD5-3888-4D62-B3ED-C9E03801FC6F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835D8-2FB7-E394-1266-19EBD7FD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791B1-56F5-AC54-2245-47E631F2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CA83-C325-4F66-A749-4A5181BE5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53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B5B4D-1208-7582-7222-B0E1571E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DCD5-3888-4D62-B3ED-C9E03801FC6F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24200-B850-B4FD-31F0-4B3A854F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6EE0-ED80-4827-0F65-3E7BCABF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CA83-C325-4F66-A749-4A5181BE5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76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9FF9-D2C8-C2A1-3C07-A8BF1B02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2CC1C-6BBB-EC26-A5A4-B5C9F0803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7BA05-6290-BF9B-E9F0-A6F8CFEE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43AF1-696C-95BC-B4DD-CFACE320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DCD5-3888-4D62-B3ED-C9E03801FC6F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45E86-B430-1378-C94C-85EF0DB9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9C17C-F24D-1B89-354E-8631F2B7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CA83-C325-4F66-A749-4A5181BE5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4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4463-9D41-77FC-2D54-33CFAC10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707BE-4FBA-5D67-EBC3-96DCAEF52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CAB43-10F2-C987-2D96-05A892C8A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9E84A-F936-EFAE-CC4E-37AF317A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DCD5-3888-4D62-B3ED-C9E03801FC6F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2D04A-A3E3-737A-4530-946DC402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E0C51-9EFB-1B1C-5C78-B432908E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CA83-C325-4F66-A749-4A5181BE5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7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897E8-3709-44C4-2D0C-4614522D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FDE25-6448-3ADF-01E2-7A35D7549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8774-E28C-56C3-FE4A-EC47B0A61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DCD5-3888-4D62-B3ED-C9E03801FC6F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DD9C1-9D2F-F600-FB09-B4C17D76D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4501F-D0E6-06B2-75A4-AB43B6A62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FCA83-C325-4F66-A749-4A5181BE5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0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CF372-4D87-83F7-4B36-19AA4E820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FD69E-4850-EA38-184C-1E95A9D170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1381A-929E-D629-6210-F15374D2E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1" y="1043590"/>
            <a:ext cx="4380921" cy="2782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1F71B6-DF78-3A4E-A0C7-A2F34E890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22" y="4733900"/>
            <a:ext cx="2790630" cy="1807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C875A-EB70-E5AD-8DE2-381B2B808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82" y="1122363"/>
            <a:ext cx="2790630" cy="2657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947E8F-BE4A-BEE9-D651-4214641CE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92" y="56908"/>
            <a:ext cx="4711457" cy="6906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31195D-8765-B62B-585D-65E6715EF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1" y="4729417"/>
            <a:ext cx="3371622" cy="180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5308-62F6-4E14-23A2-D17EF4BD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A53041-6E40-6ADE-CB02-B6BC6CD5C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2" y="80756"/>
            <a:ext cx="4024261" cy="21497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23D29E-8ABD-CE7E-9CFB-604A98639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19" y="0"/>
            <a:ext cx="516335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F6C454-41D9-F11D-A7A4-9C5A8A3A8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28" y="2558499"/>
            <a:ext cx="3139937" cy="3139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47E1F3-7305-1F27-33EA-C169985BC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3" y="2558500"/>
            <a:ext cx="3274361" cy="313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0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0BCC-37D4-4829-EB6A-ADC39778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43FE25-2A44-F34C-95EB-1B918EF2F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9" y="451278"/>
            <a:ext cx="4495603" cy="58007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8BF1A1-2AB6-EC19-303E-FD23103A3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12" y="495433"/>
            <a:ext cx="6143788" cy="2552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08A49E-56CE-DF66-FB99-027113C7B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12" y="3177776"/>
            <a:ext cx="6143788" cy="17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8EDA-BB2F-66B0-7EA2-C6B221F2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AE5A49-D7F9-5699-1EB7-FDAF1669E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5" y="1335066"/>
            <a:ext cx="5359016" cy="4351338"/>
          </a:xfrm>
        </p:spPr>
      </p:pic>
    </p:spTree>
    <p:extLst>
      <p:ext uri="{BB962C8B-B14F-4D97-AF65-F5344CB8AC3E}">
        <p14:creationId xmlns:p14="http://schemas.microsoft.com/office/powerpoint/2010/main" val="2234609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Tianqi Xu</dc:creator>
  <cp:lastModifiedBy>Xu tianqi</cp:lastModifiedBy>
  <cp:revision>1</cp:revision>
  <dcterms:created xsi:type="dcterms:W3CDTF">2023-04-20T10:40:02Z</dcterms:created>
  <dcterms:modified xsi:type="dcterms:W3CDTF">2023-05-02T15:24:19Z</dcterms:modified>
</cp:coreProperties>
</file>