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7" r:id="rId1"/>
  </p:sldMasterIdLst>
  <p:notesMasterIdLst>
    <p:notesMasterId r:id="rId15"/>
  </p:notesMasterIdLst>
  <p:sldIdLst>
    <p:sldId id="256" r:id="rId2"/>
    <p:sldId id="258" r:id="rId3"/>
    <p:sldId id="261" r:id="rId4"/>
    <p:sldId id="260" r:id="rId5"/>
    <p:sldId id="268" r:id="rId6"/>
    <p:sldId id="263" r:id="rId7"/>
    <p:sldId id="274" r:id="rId8"/>
    <p:sldId id="276" r:id="rId9"/>
    <p:sldId id="259" r:id="rId10"/>
    <p:sldId id="280" r:id="rId11"/>
    <p:sldId id="264" r:id="rId12"/>
    <p:sldId id="277" r:id="rId13"/>
    <p:sldId id="262"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4F60EEF-BC85-4558-8F52-0B15C527C1B0}">
  <a:tblStyle styleId="{74F60EEF-BC85-4558-8F52-0B15C527C1B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snapToObjects="1">
      <p:cViewPr varScale="1">
        <p:scale>
          <a:sx n="135" d="100"/>
          <a:sy n="135" d="100"/>
        </p:scale>
        <p:origin x="440" y="1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7"/>
        <p:cNvGrpSpPr/>
        <p:nvPr/>
      </p:nvGrpSpPr>
      <p:grpSpPr>
        <a:xfrm>
          <a:off x="0" y="0"/>
          <a:ext cx="0" cy="0"/>
          <a:chOff x="0" y="0"/>
          <a:chExt cx="0" cy="0"/>
        </a:xfrm>
      </p:grpSpPr>
      <p:sp>
        <p:nvSpPr>
          <p:cNvPr id="1028" name="Google Shape;1028;ge5dec7181e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9" name="Google Shape;1029;ge5dec7181e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4"/>
        <p:cNvGrpSpPr/>
        <p:nvPr/>
      </p:nvGrpSpPr>
      <p:grpSpPr>
        <a:xfrm>
          <a:off x="0" y="0"/>
          <a:ext cx="0" cy="0"/>
          <a:chOff x="0" y="0"/>
          <a:chExt cx="0" cy="0"/>
        </a:xfrm>
      </p:grpSpPr>
      <p:sp>
        <p:nvSpPr>
          <p:cNvPr id="1495" name="Google Shape;1495;ge97c3b1d34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6" name="Google Shape;1496;ge97c3b1d34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9"/>
        <p:cNvGrpSpPr/>
        <p:nvPr/>
      </p:nvGrpSpPr>
      <p:grpSpPr>
        <a:xfrm>
          <a:off x="0" y="0"/>
          <a:ext cx="0" cy="0"/>
          <a:chOff x="0" y="0"/>
          <a:chExt cx="0" cy="0"/>
        </a:xfrm>
      </p:grpSpPr>
      <p:sp>
        <p:nvSpPr>
          <p:cNvPr id="1120" name="Google Shape;1120;g6e4ece1eae3d7447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1" name="Google Shape;1121;g6e4ece1eae3d7447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0"/>
        <p:cNvGrpSpPr/>
        <p:nvPr/>
      </p:nvGrpSpPr>
      <p:grpSpPr>
        <a:xfrm>
          <a:off x="0" y="0"/>
          <a:ext cx="0" cy="0"/>
          <a:chOff x="0" y="0"/>
          <a:chExt cx="0" cy="0"/>
        </a:xfrm>
      </p:grpSpPr>
      <p:sp>
        <p:nvSpPr>
          <p:cNvPr id="1421" name="Google Shape;1421;ge97c3b1d34_0_10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2" name="Google Shape;1422;ge97c3b1d34_0_10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0"/>
        <p:cNvGrpSpPr/>
        <p:nvPr/>
      </p:nvGrpSpPr>
      <p:grpSpPr>
        <a:xfrm>
          <a:off x="0" y="0"/>
          <a:ext cx="0" cy="0"/>
          <a:chOff x="0" y="0"/>
          <a:chExt cx="0" cy="0"/>
        </a:xfrm>
      </p:grpSpPr>
      <p:sp>
        <p:nvSpPr>
          <p:cNvPr id="1091" name="Google Shape;1091;ge5b56cdeb3_0_5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2" name="Google Shape;1092;ge5b56cdeb3_0_5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9"/>
        <p:cNvGrpSpPr/>
        <p:nvPr/>
      </p:nvGrpSpPr>
      <p:grpSpPr>
        <a:xfrm>
          <a:off x="0" y="0"/>
          <a:ext cx="0" cy="0"/>
          <a:chOff x="0" y="0"/>
          <a:chExt cx="0" cy="0"/>
        </a:xfrm>
      </p:grpSpPr>
      <p:sp>
        <p:nvSpPr>
          <p:cNvPr id="1040" name="Google Shape;1040;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1" name="Google Shape;1041;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2"/>
        <p:cNvGrpSpPr/>
        <p:nvPr/>
      </p:nvGrpSpPr>
      <p:grpSpPr>
        <a:xfrm>
          <a:off x="0" y="0"/>
          <a:ext cx="0" cy="0"/>
          <a:chOff x="0" y="0"/>
          <a:chExt cx="0" cy="0"/>
        </a:xfrm>
      </p:grpSpPr>
      <p:sp>
        <p:nvSpPr>
          <p:cNvPr id="1083" name="Google Shape;1083;ge6badfd8af_0_9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4" name="Google Shape;1084;ge6badfd8af_0_9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1"/>
        <p:cNvGrpSpPr/>
        <p:nvPr/>
      </p:nvGrpSpPr>
      <p:grpSpPr>
        <a:xfrm>
          <a:off x="0" y="0"/>
          <a:ext cx="0" cy="0"/>
          <a:chOff x="0" y="0"/>
          <a:chExt cx="0" cy="0"/>
        </a:xfrm>
      </p:grpSpPr>
      <p:sp>
        <p:nvSpPr>
          <p:cNvPr id="1072" name="Google Shape;1072;g54dda1946d_6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3" name="Google Shape;1073;g54dda1946d_6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2"/>
        <p:cNvGrpSpPr/>
        <p:nvPr/>
      </p:nvGrpSpPr>
      <p:grpSpPr>
        <a:xfrm>
          <a:off x="0" y="0"/>
          <a:ext cx="0" cy="0"/>
          <a:chOff x="0" y="0"/>
          <a:chExt cx="0" cy="0"/>
        </a:xfrm>
      </p:grpSpPr>
      <p:sp>
        <p:nvSpPr>
          <p:cNvPr id="1193" name="Google Shape;1193;ge97c3b1d34_0_3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4" name="Google Shape;1194;ge97c3b1d34_0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5"/>
        <p:cNvGrpSpPr/>
        <p:nvPr/>
      </p:nvGrpSpPr>
      <p:grpSpPr>
        <a:xfrm>
          <a:off x="0" y="0"/>
          <a:ext cx="0" cy="0"/>
          <a:chOff x="0" y="0"/>
          <a:chExt cx="0" cy="0"/>
        </a:xfrm>
      </p:grpSpPr>
      <p:sp>
        <p:nvSpPr>
          <p:cNvPr id="1096" name="Google Shape;1096;g54dda1946d_4_27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7" name="Google Shape;1097;g54dda1946d_4_27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3"/>
        <p:cNvGrpSpPr/>
        <p:nvPr/>
      </p:nvGrpSpPr>
      <p:grpSpPr>
        <a:xfrm>
          <a:off x="0" y="0"/>
          <a:ext cx="0" cy="0"/>
          <a:chOff x="0" y="0"/>
          <a:chExt cx="0" cy="0"/>
        </a:xfrm>
      </p:grpSpPr>
      <p:sp>
        <p:nvSpPr>
          <p:cNvPr id="1384" name="Google Shape;1384;ge97c3b1d34_0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5" name="Google Shape;1385;ge97c3b1d34_0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e97c3b1d34_0_12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e97c3b1d34_0_1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0"/>
        <p:cNvGrpSpPr/>
        <p:nvPr/>
      </p:nvGrpSpPr>
      <p:grpSpPr>
        <a:xfrm>
          <a:off x="0" y="0"/>
          <a:ext cx="0" cy="0"/>
          <a:chOff x="0" y="0"/>
          <a:chExt cx="0" cy="0"/>
        </a:xfrm>
      </p:grpSpPr>
      <p:sp>
        <p:nvSpPr>
          <p:cNvPr id="1061" name="Google Shape;1061;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2" name="Google Shape;1062;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8"/>
        <p:cNvGrpSpPr/>
        <p:nvPr/>
      </p:nvGrpSpPr>
      <p:grpSpPr>
        <a:xfrm>
          <a:off x="0" y="0"/>
          <a:ext cx="0" cy="0"/>
          <a:chOff x="0" y="0"/>
          <a:chExt cx="0" cy="0"/>
        </a:xfrm>
      </p:grpSpPr>
      <p:sp>
        <p:nvSpPr>
          <p:cNvPr id="11" name="Google Shape;11;p2"/>
          <p:cNvSpPr txBox="1">
            <a:spLocks noGrp="1"/>
          </p:cNvSpPr>
          <p:nvPr>
            <p:ph type="ctrTitle"/>
          </p:nvPr>
        </p:nvSpPr>
        <p:spPr>
          <a:xfrm>
            <a:off x="1719000" y="1361325"/>
            <a:ext cx="5706000" cy="2121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5200"/>
              <a:buNone/>
              <a:defRPr sz="4500">
                <a:solidFill>
                  <a:schemeClr val="dk1"/>
                </a:solidFill>
                <a:latin typeface="IBM Plex Mono"/>
                <a:ea typeface="IBM Plex Mono"/>
                <a:cs typeface="IBM Plex Mono"/>
                <a:sym typeface="IBM Plex Mono"/>
              </a:defRPr>
            </a:lvl1pPr>
            <a:lvl2pPr lvl="1" algn="ctr">
              <a:spcBef>
                <a:spcPts val="0"/>
              </a:spcBef>
              <a:spcAft>
                <a:spcPts val="0"/>
              </a:spcAft>
              <a:buClr>
                <a:schemeClr val="lt1"/>
              </a:buClr>
              <a:buSzPts val="5200"/>
              <a:buNone/>
              <a:defRPr sz="5200">
                <a:solidFill>
                  <a:schemeClr val="lt1"/>
                </a:solidFill>
              </a:defRPr>
            </a:lvl2pPr>
            <a:lvl3pPr lvl="2" algn="ctr">
              <a:spcBef>
                <a:spcPts val="0"/>
              </a:spcBef>
              <a:spcAft>
                <a:spcPts val="0"/>
              </a:spcAft>
              <a:buClr>
                <a:schemeClr val="lt1"/>
              </a:buClr>
              <a:buSzPts val="5200"/>
              <a:buNone/>
              <a:defRPr sz="5200">
                <a:solidFill>
                  <a:schemeClr val="lt1"/>
                </a:solidFill>
              </a:defRPr>
            </a:lvl3pPr>
            <a:lvl4pPr lvl="3" algn="ctr">
              <a:spcBef>
                <a:spcPts val="0"/>
              </a:spcBef>
              <a:spcAft>
                <a:spcPts val="0"/>
              </a:spcAft>
              <a:buClr>
                <a:schemeClr val="lt1"/>
              </a:buClr>
              <a:buSzPts val="5200"/>
              <a:buNone/>
              <a:defRPr sz="5200">
                <a:solidFill>
                  <a:schemeClr val="lt1"/>
                </a:solidFill>
              </a:defRPr>
            </a:lvl4pPr>
            <a:lvl5pPr lvl="4" algn="ctr">
              <a:spcBef>
                <a:spcPts val="0"/>
              </a:spcBef>
              <a:spcAft>
                <a:spcPts val="0"/>
              </a:spcAft>
              <a:buClr>
                <a:schemeClr val="lt1"/>
              </a:buClr>
              <a:buSzPts val="5200"/>
              <a:buNone/>
              <a:defRPr sz="5200">
                <a:solidFill>
                  <a:schemeClr val="lt1"/>
                </a:solidFill>
              </a:defRPr>
            </a:lvl5pPr>
            <a:lvl6pPr lvl="5" algn="ctr">
              <a:spcBef>
                <a:spcPts val="0"/>
              </a:spcBef>
              <a:spcAft>
                <a:spcPts val="0"/>
              </a:spcAft>
              <a:buClr>
                <a:schemeClr val="lt1"/>
              </a:buClr>
              <a:buSzPts val="5200"/>
              <a:buNone/>
              <a:defRPr sz="5200">
                <a:solidFill>
                  <a:schemeClr val="lt1"/>
                </a:solidFill>
              </a:defRPr>
            </a:lvl6pPr>
            <a:lvl7pPr lvl="6" algn="ctr">
              <a:spcBef>
                <a:spcPts val="0"/>
              </a:spcBef>
              <a:spcAft>
                <a:spcPts val="0"/>
              </a:spcAft>
              <a:buClr>
                <a:schemeClr val="lt1"/>
              </a:buClr>
              <a:buSzPts val="5200"/>
              <a:buNone/>
              <a:defRPr sz="5200">
                <a:solidFill>
                  <a:schemeClr val="lt1"/>
                </a:solidFill>
              </a:defRPr>
            </a:lvl7pPr>
            <a:lvl8pPr lvl="7" algn="ctr">
              <a:spcBef>
                <a:spcPts val="0"/>
              </a:spcBef>
              <a:spcAft>
                <a:spcPts val="0"/>
              </a:spcAft>
              <a:buClr>
                <a:schemeClr val="lt1"/>
              </a:buClr>
              <a:buSzPts val="5200"/>
              <a:buNone/>
              <a:defRPr sz="5200">
                <a:solidFill>
                  <a:schemeClr val="lt1"/>
                </a:solidFill>
              </a:defRPr>
            </a:lvl8pPr>
            <a:lvl9pPr lvl="8" algn="ctr">
              <a:spcBef>
                <a:spcPts val="0"/>
              </a:spcBef>
              <a:spcAft>
                <a:spcPts val="0"/>
              </a:spcAft>
              <a:buClr>
                <a:schemeClr val="lt1"/>
              </a:buClr>
              <a:buSzPts val="5200"/>
              <a:buNone/>
              <a:defRPr sz="5200">
                <a:solidFill>
                  <a:schemeClr val="lt1"/>
                </a:solidFill>
              </a:defRPr>
            </a:lvl9pPr>
          </a:lstStyle>
          <a:p>
            <a:endParaRPr/>
          </a:p>
        </p:txBody>
      </p:sp>
      <p:sp>
        <p:nvSpPr>
          <p:cNvPr id="12" name="Google Shape;12;p2"/>
          <p:cNvSpPr txBox="1">
            <a:spLocks noGrp="1"/>
          </p:cNvSpPr>
          <p:nvPr>
            <p:ph type="subTitle" idx="1"/>
          </p:nvPr>
        </p:nvSpPr>
        <p:spPr>
          <a:xfrm>
            <a:off x="2856544" y="3428875"/>
            <a:ext cx="3832200" cy="390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dk2"/>
              </a:buClr>
              <a:buSzPts val="1100"/>
              <a:buNone/>
              <a:defRPr sz="1600">
                <a:solidFill>
                  <a:schemeClr val="dk2"/>
                </a:solidFill>
                <a:latin typeface="IBM Plex Sans"/>
                <a:ea typeface="IBM Plex Sans"/>
                <a:cs typeface="IBM Plex Sans"/>
                <a:sym typeface="IBM Plex Sans"/>
              </a:defRPr>
            </a:lvl1pPr>
            <a:lvl2pPr lvl="1" algn="ctr">
              <a:lnSpc>
                <a:spcPct val="100000"/>
              </a:lnSpc>
              <a:spcBef>
                <a:spcPts val="0"/>
              </a:spcBef>
              <a:spcAft>
                <a:spcPts val="0"/>
              </a:spcAft>
              <a:buClr>
                <a:schemeClr val="dk2"/>
              </a:buClr>
              <a:buSzPts val="1800"/>
              <a:buNone/>
              <a:defRPr sz="1800">
                <a:solidFill>
                  <a:schemeClr val="dk2"/>
                </a:solidFill>
              </a:defRPr>
            </a:lvl2pPr>
            <a:lvl3pPr lvl="2" algn="ctr">
              <a:lnSpc>
                <a:spcPct val="100000"/>
              </a:lnSpc>
              <a:spcBef>
                <a:spcPts val="0"/>
              </a:spcBef>
              <a:spcAft>
                <a:spcPts val="0"/>
              </a:spcAft>
              <a:buClr>
                <a:schemeClr val="dk2"/>
              </a:buClr>
              <a:buSzPts val="1800"/>
              <a:buNone/>
              <a:defRPr sz="1800">
                <a:solidFill>
                  <a:schemeClr val="dk2"/>
                </a:solidFill>
              </a:defRPr>
            </a:lvl3pPr>
            <a:lvl4pPr lvl="3" algn="ctr">
              <a:lnSpc>
                <a:spcPct val="100000"/>
              </a:lnSpc>
              <a:spcBef>
                <a:spcPts val="0"/>
              </a:spcBef>
              <a:spcAft>
                <a:spcPts val="0"/>
              </a:spcAft>
              <a:buClr>
                <a:schemeClr val="dk2"/>
              </a:buClr>
              <a:buSzPts val="1800"/>
              <a:buNone/>
              <a:defRPr sz="1800">
                <a:solidFill>
                  <a:schemeClr val="dk2"/>
                </a:solidFill>
              </a:defRPr>
            </a:lvl4pPr>
            <a:lvl5pPr lvl="4" algn="ctr">
              <a:lnSpc>
                <a:spcPct val="100000"/>
              </a:lnSpc>
              <a:spcBef>
                <a:spcPts val="0"/>
              </a:spcBef>
              <a:spcAft>
                <a:spcPts val="0"/>
              </a:spcAft>
              <a:buClr>
                <a:schemeClr val="dk2"/>
              </a:buClr>
              <a:buSzPts val="1800"/>
              <a:buNone/>
              <a:defRPr sz="1800">
                <a:solidFill>
                  <a:schemeClr val="dk2"/>
                </a:solidFill>
              </a:defRPr>
            </a:lvl5pPr>
            <a:lvl6pPr lvl="5" algn="ctr">
              <a:lnSpc>
                <a:spcPct val="100000"/>
              </a:lnSpc>
              <a:spcBef>
                <a:spcPts val="0"/>
              </a:spcBef>
              <a:spcAft>
                <a:spcPts val="0"/>
              </a:spcAft>
              <a:buClr>
                <a:schemeClr val="dk2"/>
              </a:buClr>
              <a:buSzPts val="1800"/>
              <a:buNone/>
              <a:defRPr sz="1800">
                <a:solidFill>
                  <a:schemeClr val="dk2"/>
                </a:solidFill>
              </a:defRPr>
            </a:lvl6pPr>
            <a:lvl7pPr lvl="6" algn="ctr">
              <a:lnSpc>
                <a:spcPct val="100000"/>
              </a:lnSpc>
              <a:spcBef>
                <a:spcPts val="0"/>
              </a:spcBef>
              <a:spcAft>
                <a:spcPts val="0"/>
              </a:spcAft>
              <a:buClr>
                <a:schemeClr val="dk2"/>
              </a:buClr>
              <a:buSzPts val="1800"/>
              <a:buNone/>
              <a:defRPr sz="1800">
                <a:solidFill>
                  <a:schemeClr val="dk2"/>
                </a:solidFill>
              </a:defRPr>
            </a:lvl7pPr>
            <a:lvl8pPr lvl="7" algn="ctr">
              <a:lnSpc>
                <a:spcPct val="100000"/>
              </a:lnSpc>
              <a:spcBef>
                <a:spcPts val="0"/>
              </a:spcBef>
              <a:spcAft>
                <a:spcPts val="0"/>
              </a:spcAft>
              <a:buClr>
                <a:schemeClr val="dk2"/>
              </a:buClr>
              <a:buSzPts val="1800"/>
              <a:buNone/>
              <a:defRPr sz="1800">
                <a:solidFill>
                  <a:schemeClr val="dk2"/>
                </a:solidFill>
              </a:defRPr>
            </a:lvl8pPr>
            <a:lvl9pPr lvl="8" algn="ctr">
              <a:lnSpc>
                <a:spcPct val="100000"/>
              </a:lnSpc>
              <a:spcBef>
                <a:spcPts val="0"/>
              </a:spcBef>
              <a:spcAft>
                <a:spcPts val="0"/>
              </a:spcAft>
              <a:buClr>
                <a:schemeClr val="dk2"/>
              </a:buClr>
              <a:buSzPts val="1800"/>
              <a:buNone/>
              <a:defRPr sz="1800">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2">
  <p:cSld name="CUSTOM_15">
    <p:spTree>
      <p:nvGrpSpPr>
        <p:cNvPr id="1" name="Shape 522"/>
        <p:cNvGrpSpPr/>
        <p:nvPr/>
      </p:nvGrpSpPr>
      <p:grpSpPr>
        <a:xfrm>
          <a:off x="0" y="0"/>
          <a:ext cx="0" cy="0"/>
          <a:chOff x="0" y="0"/>
          <a:chExt cx="0" cy="0"/>
        </a:xfrm>
      </p:grpSpPr>
      <p:sp>
        <p:nvSpPr>
          <p:cNvPr id="560" name="Google Shape;560;p17"/>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atin typeface="IBM Plex Sans"/>
                <a:ea typeface="IBM Plex Sans"/>
                <a:cs typeface="IBM Plex Sans"/>
                <a:sym typeface="IBM Plex Sans"/>
              </a:defRPr>
            </a:lvl2pPr>
            <a:lvl3pPr lvl="2" rtl="0">
              <a:spcBef>
                <a:spcPts val="0"/>
              </a:spcBef>
              <a:spcAft>
                <a:spcPts val="0"/>
              </a:spcAft>
              <a:buSzPts val="3500"/>
              <a:buNone/>
              <a:defRPr>
                <a:latin typeface="IBM Plex Sans"/>
                <a:ea typeface="IBM Plex Sans"/>
                <a:cs typeface="IBM Plex Sans"/>
                <a:sym typeface="IBM Plex Sans"/>
              </a:defRPr>
            </a:lvl3pPr>
            <a:lvl4pPr lvl="3" rtl="0">
              <a:spcBef>
                <a:spcPts val="0"/>
              </a:spcBef>
              <a:spcAft>
                <a:spcPts val="0"/>
              </a:spcAft>
              <a:buSzPts val="3500"/>
              <a:buNone/>
              <a:defRPr>
                <a:latin typeface="IBM Plex Sans"/>
                <a:ea typeface="IBM Plex Sans"/>
                <a:cs typeface="IBM Plex Sans"/>
                <a:sym typeface="IBM Plex Sans"/>
              </a:defRPr>
            </a:lvl4pPr>
            <a:lvl5pPr lvl="4" rtl="0">
              <a:spcBef>
                <a:spcPts val="0"/>
              </a:spcBef>
              <a:spcAft>
                <a:spcPts val="0"/>
              </a:spcAft>
              <a:buSzPts val="3500"/>
              <a:buNone/>
              <a:defRPr>
                <a:latin typeface="IBM Plex Sans"/>
                <a:ea typeface="IBM Plex Sans"/>
                <a:cs typeface="IBM Plex Sans"/>
                <a:sym typeface="IBM Plex Sans"/>
              </a:defRPr>
            </a:lvl5pPr>
            <a:lvl6pPr lvl="5" rtl="0">
              <a:spcBef>
                <a:spcPts val="0"/>
              </a:spcBef>
              <a:spcAft>
                <a:spcPts val="0"/>
              </a:spcAft>
              <a:buSzPts val="3500"/>
              <a:buNone/>
              <a:defRPr>
                <a:latin typeface="IBM Plex Sans"/>
                <a:ea typeface="IBM Plex Sans"/>
                <a:cs typeface="IBM Plex Sans"/>
                <a:sym typeface="IBM Plex Sans"/>
              </a:defRPr>
            </a:lvl6pPr>
            <a:lvl7pPr lvl="6" rtl="0">
              <a:spcBef>
                <a:spcPts val="0"/>
              </a:spcBef>
              <a:spcAft>
                <a:spcPts val="0"/>
              </a:spcAft>
              <a:buSzPts val="3500"/>
              <a:buNone/>
              <a:defRPr>
                <a:latin typeface="IBM Plex Sans"/>
                <a:ea typeface="IBM Plex Sans"/>
                <a:cs typeface="IBM Plex Sans"/>
                <a:sym typeface="IBM Plex Sans"/>
              </a:defRPr>
            </a:lvl7pPr>
            <a:lvl8pPr lvl="7" rtl="0">
              <a:spcBef>
                <a:spcPts val="0"/>
              </a:spcBef>
              <a:spcAft>
                <a:spcPts val="0"/>
              </a:spcAft>
              <a:buSzPts val="3500"/>
              <a:buNone/>
              <a:defRPr>
                <a:latin typeface="IBM Plex Sans"/>
                <a:ea typeface="IBM Plex Sans"/>
                <a:cs typeface="IBM Plex Sans"/>
                <a:sym typeface="IBM Plex Sans"/>
              </a:defRPr>
            </a:lvl8pPr>
            <a:lvl9pPr lvl="8" rtl="0">
              <a:spcBef>
                <a:spcPts val="0"/>
              </a:spcBef>
              <a:spcAft>
                <a:spcPts val="0"/>
              </a:spcAft>
              <a:buSzPts val="3500"/>
              <a:buNone/>
              <a:defRPr>
                <a:latin typeface="IBM Plex Sans"/>
                <a:ea typeface="IBM Plex Sans"/>
                <a:cs typeface="IBM Plex Sans"/>
                <a:sym typeface="IBM Plex Sans"/>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561"/>
        <p:cNvGrpSpPr/>
        <p:nvPr/>
      </p:nvGrpSpPr>
      <p:grpSpPr>
        <a:xfrm>
          <a:off x="0" y="0"/>
          <a:ext cx="0" cy="0"/>
          <a:chOff x="0" y="0"/>
          <a:chExt cx="0" cy="0"/>
        </a:xfrm>
      </p:grpSpPr>
      <p:sp>
        <p:nvSpPr>
          <p:cNvPr id="562" name="Google Shape;562;p18"/>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63" name="Google Shape;563;p18"/>
          <p:cNvSpPr txBox="1">
            <a:spLocks noGrp="1"/>
          </p:cNvSpPr>
          <p:nvPr>
            <p:ph type="title" idx="2"/>
          </p:nvPr>
        </p:nvSpPr>
        <p:spPr>
          <a:xfrm>
            <a:off x="1460913" y="2007500"/>
            <a:ext cx="2610300" cy="360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1800">
                <a:solidFill>
                  <a:schemeClr val="lt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64" name="Google Shape;564;p18"/>
          <p:cNvSpPr txBox="1">
            <a:spLocks noGrp="1"/>
          </p:cNvSpPr>
          <p:nvPr>
            <p:ph type="title" idx="3"/>
          </p:nvPr>
        </p:nvSpPr>
        <p:spPr>
          <a:xfrm>
            <a:off x="5083683" y="2007494"/>
            <a:ext cx="2610300" cy="360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1800">
                <a:solidFill>
                  <a:schemeClr val="lt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65" name="Google Shape;565;p18"/>
          <p:cNvSpPr txBox="1">
            <a:spLocks noGrp="1"/>
          </p:cNvSpPr>
          <p:nvPr>
            <p:ph type="subTitle" idx="1"/>
          </p:nvPr>
        </p:nvSpPr>
        <p:spPr>
          <a:xfrm>
            <a:off x="5083683" y="2521976"/>
            <a:ext cx="2610300" cy="88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solidFill>
                  <a:schemeClr val="lt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66" name="Google Shape;566;p18"/>
          <p:cNvSpPr txBox="1">
            <a:spLocks noGrp="1"/>
          </p:cNvSpPr>
          <p:nvPr>
            <p:ph type="subTitle" idx="4"/>
          </p:nvPr>
        </p:nvSpPr>
        <p:spPr>
          <a:xfrm>
            <a:off x="1460913" y="2521999"/>
            <a:ext cx="2610300" cy="88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solidFill>
                  <a:schemeClr val="lt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1" name="Google Shape;571;p18"/>
          <p:cNvSpPr/>
          <p:nvPr/>
        </p:nvSpPr>
        <p:spPr>
          <a:xfrm rot="10800000">
            <a:off x="3189966" y="5799047"/>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rgbClr val="EEF4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p:cSld name="CUSTOM_23">
    <p:spTree>
      <p:nvGrpSpPr>
        <p:cNvPr id="1" name="Shape 650"/>
        <p:cNvGrpSpPr/>
        <p:nvPr/>
      </p:nvGrpSpPr>
      <p:grpSpPr>
        <a:xfrm>
          <a:off x="0" y="0"/>
          <a:ext cx="0" cy="0"/>
          <a:chOff x="0" y="0"/>
          <a:chExt cx="0" cy="0"/>
        </a:xfrm>
      </p:grpSpPr>
      <p:sp>
        <p:nvSpPr>
          <p:cNvPr id="651" name="Google Shape;651;p20"/>
          <p:cNvSpPr txBox="1">
            <a:spLocks noGrp="1"/>
          </p:cNvSpPr>
          <p:nvPr>
            <p:ph type="title"/>
          </p:nvPr>
        </p:nvSpPr>
        <p:spPr>
          <a:xfrm>
            <a:off x="1870375" y="1631702"/>
            <a:ext cx="1827300" cy="2868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1800">
                <a:solidFill>
                  <a:schemeClr val="dk2"/>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52" name="Google Shape;652;p20"/>
          <p:cNvSpPr txBox="1">
            <a:spLocks noGrp="1"/>
          </p:cNvSpPr>
          <p:nvPr>
            <p:ph type="subTitle" idx="1"/>
          </p:nvPr>
        </p:nvSpPr>
        <p:spPr>
          <a:xfrm>
            <a:off x="1870375" y="1930378"/>
            <a:ext cx="2647200" cy="450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solidFill>
                  <a:schemeClr val="accent5"/>
                </a:solidFill>
              </a:defRPr>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653" name="Google Shape;653;p20"/>
          <p:cNvSpPr txBox="1">
            <a:spLocks noGrp="1"/>
          </p:cNvSpPr>
          <p:nvPr>
            <p:ph type="title" idx="2"/>
          </p:nvPr>
        </p:nvSpPr>
        <p:spPr>
          <a:xfrm>
            <a:off x="1870375" y="3654753"/>
            <a:ext cx="1786200" cy="2880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1800">
                <a:solidFill>
                  <a:srgbClr val="B27B2B"/>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54" name="Google Shape;654;p20"/>
          <p:cNvSpPr txBox="1">
            <a:spLocks noGrp="1"/>
          </p:cNvSpPr>
          <p:nvPr>
            <p:ph type="subTitle" idx="3"/>
          </p:nvPr>
        </p:nvSpPr>
        <p:spPr>
          <a:xfrm>
            <a:off x="1870375" y="2914600"/>
            <a:ext cx="2647200" cy="449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solidFill>
                  <a:schemeClr val="accent5"/>
                </a:solidFill>
              </a:defRPr>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655" name="Google Shape;655;p20"/>
          <p:cNvSpPr txBox="1">
            <a:spLocks noGrp="1"/>
          </p:cNvSpPr>
          <p:nvPr>
            <p:ph type="title" idx="4"/>
          </p:nvPr>
        </p:nvSpPr>
        <p:spPr>
          <a:xfrm>
            <a:off x="1870375" y="2614978"/>
            <a:ext cx="1827300" cy="2868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1800">
                <a:solidFill>
                  <a:schemeClr val="accent5"/>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56" name="Google Shape;656;p20"/>
          <p:cNvSpPr txBox="1">
            <a:spLocks noGrp="1"/>
          </p:cNvSpPr>
          <p:nvPr>
            <p:ph type="subTitle" idx="5"/>
          </p:nvPr>
        </p:nvSpPr>
        <p:spPr>
          <a:xfrm>
            <a:off x="1870375" y="3952356"/>
            <a:ext cx="2647200" cy="45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solidFill>
                  <a:schemeClr val="accent5"/>
                </a:solidFill>
              </a:defRPr>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657" name="Google Shape;657;p20"/>
          <p:cNvSpPr txBox="1">
            <a:spLocks noGrp="1"/>
          </p:cNvSpPr>
          <p:nvPr>
            <p:ph type="title" idx="6"/>
          </p:nvPr>
        </p:nvSpPr>
        <p:spPr>
          <a:xfrm>
            <a:off x="720000" y="540000"/>
            <a:ext cx="7704000" cy="477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atin typeface="Titillium Web"/>
                <a:ea typeface="Titillium Web"/>
                <a:cs typeface="Titillium Web"/>
                <a:sym typeface="Titillium Web"/>
              </a:defRPr>
            </a:lvl2pPr>
            <a:lvl3pPr lvl="2" rtl="0">
              <a:spcBef>
                <a:spcPts val="0"/>
              </a:spcBef>
              <a:spcAft>
                <a:spcPts val="0"/>
              </a:spcAft>
              <a:buSzPts val="3500"/>
              <a:buNone/>
              <a:defRPr>
                <a:latin typeface="Titillium Web"/>
                <a:ea typeface="Titillium Web"/>
                <a:cs typeface="Titillium Web"/>
                <a:sym typeface="Titillium Web"/>
              </a:defRPr>
            </a:lvl3pPr>
            <a:lvl4pPr lvl="3" rtl="0">
              <a:spcBef>
                <a:spcPts val="0"/>
              </a:spcBef>
              <a:spcAft>
                <a:spcPts val="0"/>
              </a:spcAft>
              <a:buSzPts val="3500"/>
              <a:buNone/>
              <a:defRPr>
                <a:latin typeface="Titillium Web"/>
                <a:ea typeface="Titillium Web"/>
                <a:cs typeface="Titillium Web"/>
                <a:sym typeface="Titillium Web"/>
              </a:defRPr>
            </a:lvl4pPr>
            <a:lvl5pPr lvl="4" rtl="0">
              <a:spcBef>
                <a:spcPts val="0"/>
              </a:spcBef>
              <a:spcAft>
                <a:spcPts val="0"/>
              </a:spcAft>
              <a:buSzPts val="3500"/>
              <a:buNone/>
              <a:defRPr>
                <a:latin typeface="Titillium Web"/>
                <a:ea typeface="Titillium Web"/>
                <a:cs typeface="Titillium Web"/>
                <a:sym typeface="Titillium Web"/>
              </a:defRPr>
            </a:lvl5pPr>
            <a:lvl6pPr lvl="5" rtl="0">
              <a:spcBef>
                <a:spcPts val="0"/>
              </a:spcBef>
              <a:spcAft>
                <a:spcPts val="0"/>
              </a:spcAft>
              <a:buSzPts val="3500"/>
              <a:buNone/>
              <a:defRPr>
                <a:latin typeface="Titillium Web"/>
                <a:ea typeface="Titillium Web"/>
                <a:cs typeface="Titillium Web"/>
                <a:sym typeface="Titillium Web"/>
              </a:defRPr>
            </a:lvl6pPr>
            <a:lvl7pPr lvl="6" rtl="0">
              <a:spcBef>
                <a:spcPts val="0"/>
              </a:spcBef>
              <a:spcAft>
                <a:spcPts val="0"/>
              </a:spcAft>
              <a:buSzPts val="3500"/>
              <a:buNone/>
              <a:defRPr>
                <a:latin typeface="Titillium Web"/>
                <a:ea typeface="Titillium Web"/>
                <a:cs typeface="Titillium Web"/>
                <a:sym typeface="Titillium Web"/>
              </a:defRPr>
            </a:lvl7pPr>
            <a:lvl8pPr lvl="7" rtl="0">
              <a:spcBef>
                <a:spcPts val="0"/>
              </a:spcBef>
              <a:spcAft>
                <a:spcPts val="0"/>
              </a:spcAft>
              <a:buSzPts val="3500"/>
              <a:buNone/>
              <a:defRPr>
                <a:latin typeface="Titillium Web"/>
                <a:ea typeface="Titillium Web"/>
                <a:cs typeface="Titillium Web"/>
                <a:sym typeface="Titillium Web"/>
              </a:defRPr>
            </a:lvl8pPr>
            <a:lvl9pPr lvl="8" rtl="0">
              <a:spcBef>
                <a:spcPts val="0"/>
              </a:spcBef>
              <a:spcAft>
                <a:spcPts val="0"/>
              </a:spcAft>
              <a:buSzPts val="3500"/>
              <a:buNone/>
              <a:defRPr>
                <a:latin typeface="Titillium Web"/>
                <a:ea typeface="Titillium Web"/>
                <a:cs typeface="Titillium Web"/>
                <a:sym typeface="Titillium Web"/>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umbers and text 1">
  <p:cSld name="CUSTOM_21">
    <p:spTree>
      <p:nvGrpSpPr>
        <p:cNvPr id="1" name="Shape 864"/>
        <p:cNvGrpSpPr/>
        <p:nvPr/>
      </p:nvGrpSpPr>
      <p:grpSpPr>
        <a:xfrm>
          <a:off x="0" y="0"/>
          <a:ext cx="0" cy="0"/>
          <a:chOff x="0" y="0"/>
          <a:chExt cx="0" cy="0"/>
        </a:xfrm>
      </p:grpSpPr>
      <p:sp>
        <p:nvSpPr>
          <p:cNvPr id="865" name="Google Shape;865;p25"/>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algn="ctr">
              <a:spcBef>
                <a:spcPts val="0"/>
              </a:spcBef>
              <a:spcAft>
                <a:spcPts val="0"/>
              </a:spcAft>
              <a:buSzPts val="3000"/>
              <a:buNone/>
              <a:defRPr/>
            </a:lvl1pPr>
            <a:lvl2pPr lvl="1">
              <a:spcBef>
                <a:spcPts val="0"/>
              </a:spcBef>
              <a:spcAft>
                <a:spcPts val="0"/>
              </a:spcAft>
              <a:buSzPts val="3500"/>
              <a:buNone/>
              <a:defRPr>
                <a:latin typeface="Titillium Web"/>
                <a:ea typeface="Titillium Web"/>
                <a:cs typeface="Titillium Web"/>
                <a:sym typeface="Titillium Web"/>
              </a:defRPr>
            </a:lvl2pPr>
            <a:lvl3pPr lvl="2">
              <a:spcBef>
                <a:spcPts val="0"/>
              </a:spcBef>
              <a:spcAft>
                <a:spcPts val="0"/>
              </a:spcAft>
              <a:buSzPts val="3500"/>
              <a:buNone/>
              <a:defRPr>
                <a:latin typeface="Titillium Web"/>
                <a:ea typeface="Titillium Web"/>
                <a:cs typeface="Titillium Web"/>
                <a:sym typeface="Titillium Web"/>
              </a:defRPr>
            </a:lvl3pPr>
            <a:lvl4pPr lvl="3">
              <a:spcBef>
                <a:spcPts val="0"/>
              </a:spcBef>
              <a:spcAft>
                <a:spcPts val="0"/>
              </a:spcAft>
              <a:buSzPts val="3500"/>
              <a:buNone/>
              <a:defRPr>
                <a:latin typeface="Titillium Web"/>
                <a:ea typeface="Titillium Web"/>
                <a:cs typeface="Titillium Web"/>
                <a:sym typeface="Titillium Web"/>
              </a:defRPr>
            </a:lvl4pPr>
            <a:lvl5pPr lvl="4">
              <a:spcBef>
                <a:spcPts val="0"/>
              </a:spcBef>
              <a:spcAft>
                <a:spcPts val="0"/>
              </a:spcAft>
              <a:buSzPts val="3500"/>
              <a:buNone/>
              <a:defRPr>
                <a:latin typeface="Titillium Web"/>
                <a:ea typeface="Titillium Web"/>
                <a:cs typeface="Titillium Web"/>
                <a:sym typeface="Titillium Web"/>
              </a:defRPr>
            </a:lvl5pPr>
            <a:lvl6pPr lvl="5">
              <a:spcBef>
                <a:spcPts val="0"/>
              </a:spcBef>
              <a:spcAft>
                <a:spcPts val="0"/>
              </a:spcAft>
              <a:buSzPts val="3500"/>
              <a:buNone/>
              <a:defRPr>
                <a:latin typeface="Titillium Web"/>
                <a:ea typeface="Titillium Web"/>
                <a:cs typeface="Titillium Web"/>
                <a:sym typeface="Titillium Web"/>
              </a:defRPr>
            </a:lvl6pPr>
            <a:lvl7pPr lvl="6">
              <a:spcBef>
                <a:spcPts val="0"/>
              </a:spcBef>
              <a:spcAft>
                <a:spcPts val="0"/>
              </a:spcAft>
              <a:buSzPts val="3500"/>
              <a:buNone/>
              <a:defRPr>
                <a:latin typeface="Titillium Web"/>
                <a:ea typeface="Titillium Web"/>
                <a:cs typeface="Titillium Web"/>
                <a:sym typeface="Titillium Web"/>
              </a:defRPr>
            </a:lvl7pPr>
            <a:lvl8pPr lvl="7">
              <a:spcBef>
                <a:spcPts val="0"/>
              </a:spcBef>
              <a:spcAft>
                <a:spcPts val="0"/>
              </a:spcAft>
              <a:buSzPts val="3500"/>
              <a:buNone/>
              <a:defRPr>
                <a:latin typeface="Titillium Web"/>
                <a:ea typeface="Titillium Web"/>
                <a:cs typeface="Titillium Web"/>
                <a:sym typeface="Titillium Web"/>
              </a:defRPr>
            </a:lvl8pPr>
            <a:lvl9pPr lvl="8">
              <a:spcBef>
                <a:spcPts val="0"/>
              </a:spcBef>
              <a:spcAft>
                <a:spcPts val="0"/>
              </a:spcAft>
              <a:buSzPts val="3500"/>
              <a:buNone/>
              <a:defRPr>
                <a:latin typeface="Titillium Web"/>
                <a:ea typeface="Titillium Web"/>
                <a:cs typeface="Titillium Web"/>
                <a:sym typeface="Titillium Web"/>
              </a:defRPr>
            </a:lvl9pPr>
          </a:lstStyle>
          <a:p>
            <a:endParaRPr/>
          </a:p>
        </p:txBody>
      </p:sp>
      <p:sp>
        <p:nvSpPr>
          <p:cNvPr id="866" name="Google Shape;866;p25"/>
          <p:cNvSpPr txBox="1">
            <a:spLocks noGrp="1"/>
          </p:cNvSpPr>
          <p:nvPr>
            <p:ph type="title" idx="2"/>
          </p:nvPr>
        </p:nvSpPr>
        <p:spPr>
          <a:xfrm>
            <a:off x="884364" y="3578075"/>
            <a:ext cx="2395800" cy="33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1800"/>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867" name="Google Shape;867;p25"/>
          <p:cNvSpPr txBox="1">
            <a:spLocks noGrp="1"/>
          </p:cNvSpPr>
          <p:nvPr>
            <p:ph type="subTitle" idx="1"/>
          </p:nvPr>
        </p:nvSpPr>
        <p:spPr>
          <a:xfrm>
            <a:off x="884364" y="3926030"/>
            <a:ext cx="2395800" cy="45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868" name="Google Shape;868;p25"/>
          <p:cNvSpPr txBox="1">
            <a:spLocks noGrp="1"/>
          </p:cNvSpPr>
          <p:nvPr>
            <p:ph type="title" idx="3" hasCustomPrompt="1"/>
          </p:nvPr>
        </p:nvSpPr>
        <p:spPr>
          <a:xfrm>
            <a:off x="1464564" y="3067411"/>
            <a:ext cx="1235400" cy="622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9" name="Google Shape;869;p25"/>
          <p:cNvSpPr txBox="1">
            <a:spLocks noGrp="1"/>
          </p:cNvSpPr>
          <p:nvPr>
            <p:ph type="title" idx="4"/>
          </p:nvPr>
        </p:nvSpPr>
        <p:spPr>
          <a:xfrm>
            <a:off x="3374100" y="3578075"/>
            <a:ext cx="2395800" cy="33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1800"/>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870" name="Google Shape;870;p25"/>
          <p:cNvSpPr txBox="1">
            <a:spLocks noGrp="1"/>
          </p:cNvSpPr>
          <p:nvPr>
            <p:ph type="subTitle" idx="5"/>
          </p:nvPr>
        </p:nvSpPr>
        <p:spPr>
          <a:xfrm>
            <a:off x="3374100" y="3926030"/>
            <a:ext cx="2395800" cy="45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871" name="Google Shape;871;p25"/>
          <p:cNvSpPr txBox="1">
            <a:spLocks noGrp="1"/>
          </p:cNvSpPr>
          <p:nvPr>
            <p:ph type="title" idx="6" hasCustomPrompt="1"/>
          </p:nvPr>
        </p:nvSpPr>
        <p:spPr>
          <a:xfrm>
            <a:off x="3954300" y="3067411"/>
            <a:ext cx="1235400" cy="622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000"/>
              <a:buNone/>
              <a:defRPr>
                <a:solidFill>
                  <a:schemeClr val="accent2"/>
                </a:solidFill>
              </a:defRPr>
            </a:lvl1pPr>
            <a:lvl2pPr lvl="1" rtl="0">
              <a:spcBef>
                <a:spcPts val="0"/>
              </a:spcBef>
              <a:spcAft>
                <a:spcPts val="0"/>
              </a:spcAft>
              <a:buClr>
                <a:schemeClr val="accent2"/>
              </a:buClr>
              <a:buSzPts val="3000"/>
              <a:buNone/>
              <a:defRPr sz="3000">
                <a:solidFill>
                  <a:schemeClr val="accent2"/>
                </a:solidFill>
              </a:defRPr>
            </a:lvl2pPr>
            <a:lvl3pPr lvl="2" rtl="0">
              <a:spcBef>
                <a:spcPts val="0"/>
              </a:spcBef>
              <a:spcAft>
                <a:spcPts val="0"/>
              </a:spcAft>
              <a:buClr>
                <a:schemeClr val="accent2"/>
              </a:buClr>
              <a:buSzPts val="3000"/>
              <a:buNone/>
              <a:defRPr sz="3000">
                <a:solidFill>
                  <a:schemeClr val="accent2"/>
                </a:solidFill>
              </a:defRPr>
            </a:lvl3pPr>
            <a:lvl4pPr lvl="3" rtl="0">
              <a:spcBef>
                <a:spcPts val="0"/>
              </a:spcBef>
              <a:spcAft>
                <a:spcPts val="0"/>
              </a:spcAft>
              <a:buClr>
                <a:schemeClr val="accent2"/>
              </a:buClr>
              <a:buSzPts val="3000"/>
              <a:buNone/>
              <a:defRPr sz="3000">
                <a:solidFill>
                  <a:schemeClr val="accent2"/>
                </a:solidFill>
              </a:defRPr>
            </a:lvl4pPr>
            <a:lvl5pPr lvl="4" rtl="0">
              <a:spcBef>
                <a:spcPts val="0"/>
              </a:spcBef>
              <a:spcAft>
                <a:spcPts val="0"/>
              </a:spcAft>
              <a:buClr>
                <a:schemeClr val="accent2"/>
              </a:buClr>
              <a:buSzPts val="3000"/>
              <a:buNone/>
              <a:defRPr sz="3000">
                <a:solidFill>
                  <a:schemeClr val="accent2"/>
                </a:solidFill>
              </a:defRPr>
            </a:lvl5pPr>
            <a:lvl6pPr lvl="5" rtl="0">
              <a:spcBef>
                <a:spcPts val="0"/>
              </a:spcBef>
              <a:spcAft>
                <a:spcPts val="0"/>
              </a:spcAft>
              <a:buClr>
                <a:schemeClr val="accent2"/>
              </a:buClr>
              <a:buSzPts val="3000"/>
              <a:buNone/>
              <a:defRPr sz="3000">
                <a:solidFill>
                  <a:schemeClr val="accent2"/>
                </a:solidFill>
              </a:defRPr>
            </a:lvl6pPr>
            <a:lvl7pPr lvl="6" rtl="0">
              <a:spcBef>
                <a:spcPts val="0"/>
              </a:spcBef>
              <a:spcAft>
                <a:spcPts val="0"/>
              </a:spcAft>
              <a:buClr>
                <a:schemeClr val="accent2"/>
              </a:buClr>
              <a:buSzPts val="3000"/>
              <a:buNone/>
              <a:defRPr sz="3000">
                <a:solidFill>
                  <a:schemeClr val="accent2"/>
                </a:solidFill>
              </a:defRPr>
            </a:lvl7pPr>
            <a:lvl8pPr lvl="7" rtl="0">
              <a:spcBef>
                <a:spcPts val="0"/>
              </a:spcBef>
              <a:spcAft>
                <a:spcPts val="0"/>
              </a:spcAft>
              <a:buClr>
                <a:schemeClr val="accent2"/>
              </a:buClr>
              <a:buSzPts val="3000"/>
              <a:buNone/>
              <a:defRPr sz="3000">
                <a:solidFill>
                  <a:schemeClr val="accent2"/>
                </a:solidFill>
              </a:defRPr>
            </a:lvl8pPr>
            <a:lvl9pPr lvl="8" rtl="0">
              <a:spcBef>
                <a:spcPts val="0"/>
              </a:spcBef>
              <a:spcAft>
                <a:spcPts val="0"/>
              </a:spcAft>
              <a:buClr>
                <a:schemeClr val="accent2"/>
              </a:buClr>
              <a:buSzPts val="3000"/>
              <a:buNone/>
              <a:defRPr sz="3000">
                <a:solidFill>
                  <a:schemeClr val="accent2"/>
                </a:solidFill>
              </a:defRPr>
            </a:lvl9pPr>
          </a:lstStyle>
          <a:p>
            <a:r>
              <a:t>xx%</a:t>
            </a:r>
          </a:p>
        </p:txBody>
      </p:sp>
      <p:sp>
        <p:nvSpPr>
          <p:cNvPr id="872" name="Google Shape;872;p25"/>
          <p:cNvSpPr txBox="1">
            <a:spLocks noGrp="1"/>
          </p:cNvSpPr>
          <p:nvPr>
            <p:ph type="title" idx="7"/>
          </p:nvPr>
        </p:nvSpPr>
        <p:spPr>
          <a:xfrm>
            <a:off x="5859914" y="3578075"/>
            <a:ext cx="2395800" cy="339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1800"/>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873" name="Google Shape;873;p25"/>
          <p:cNvSpPr txBox="1">
            <a:spLocks noGrp="1"/>
          </p:cNvSpPr>
          <p:nvPr>
            <p:ph type="subTitle" idx="8"/>
          </p:nvPr>
        </p:nvSpPr>
        <p:spPr>
          <a:xfrm>
            <a:off x="5859914" y="3926030"/>
            <a:ext cx="2395800" cy="45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874" name="Google Shape;874;p25"/>
          <p:cNvSpPr txBox="1">
            <a:spLocks noGrp="1"/>
          </p:cNvSpPr>
          <p:nvPr>
            <p:ph type="title" idx="9" hasCustomPrompt="1"/>
          </p:nvPr>
        </p:nvSpPr>
        <p:spPr>
          <a:xfrm>
            <a:off x="6388214" y="3067411"/>
            <a:ext cx="1339200" cy="622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909"/>
        <p:cNvGrpSpPr/>
        <p:nvPr/>
      </p:nvGrpSpPr>
      <p:grpSpPr>
        <a:xfrm>
          <a:off x="0" y="0"/>
          <a:ext cx="0" cy="0"/>
          <a:chOff x="0" y="0"/>
          <a:chExt cx="0" cy="0"/>
        </a:xfrm>
      </p:grpSpPr>
      <p:sp>
        <p:nvSpPr>
          <p:cNvPr id="910" name="Google Shape;910;p27"/>
          <p:cNvSpPr/>
          <p:nvPr/>
        </p:nvSpPr>
        <p:spPr>
          <a:xfrm rot="375984">
            <a:off x="201630" y="-1341740"/>
            <a:ext cx="10232630" cy="3497115"/>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7"/>
          <p:cNvSpPr/>
          <p:nvPr/>
        </p:nvSpPr>
        <p:spPr>
          <a:xfrm rot="2699921">
            <a:off x="3449292" y="-1755482"/>
            <a:ext cx="2350382" cy="2307433"/>
          </a:xfrm>
          <a:custGeom>
            <a:avLst/>
            <a:gdLst/>
            <a:ahLst/>
            <a:cxnLst/>
            <a:rect l="l" t="t" r="r" b="b"/>
            <a:pathLst>
              <a:path w="15323" h="15043" extrusionOk="0">
                <a:moveTo>
                  <a:pt x="12672" y="1"/>
                </a:moveTo>
                <a:cubicBezTo>
                  <a:pt x="11773" y="1"/>
                  <a:pt x="10868" y="576"/>
                  <a:pt x="10048" y="1158"/>
                </a:cubicBezTo>
                <a:cubicBezTo>
                  <a:pt x="9898" y="1266"/>
                  <a:pt x="9857" y="1334"/>
                  <a:pt x="9901" y="1334"/>
                </a:cubicBezTo>
                <a:cubicBezTo>
                  <a:pt x="9930" y="1334"/>
                  <a:pt x="9999" y="1303"/>
                  <a:pt x="10099" y="1231"/>
                </a:cubicBezTo>
                <a:cubicBezTo>
                  <a:pt x="10514" y="940"/>
                  <a:pt x="10846" y="712"/>
                  <a:pt x="11292" y="480"/>
                </a:cubicBezTo>
                <a:cubicBezTo>
                  <a:pt x="11821" y="219"/>
                  <a:pt x="12287" y="110"/>
                  <a:pt x="12687" y="110"/>
                </a:cubicBezTo>
                <a:cubicBezTo>
                  <a:pt x="13385" y="110"/>
                  <a:pt x="13880" y="443"/>
                  <a:pt x="14142" y="883"/>
                </a:cubicBezTo>
                <a:cubicBezTo>
                  <a:pt x="15322" y="2924"/>
                  <a:pt x="13619" y="6837"/>
                  <a:pt x="13267" y="8275"/>
                </a:cubicBezTo>
                <a:cubicBezTo>
                  <a:pt x="12958" y="9506"/>
                  <a:pt x="11202" y="12392"/>
                  <a:pt x="10270" y="13090"/>
                </a:cubicBezTo>
                <a:cubicBezTo>
                  <a:pt x="9020" y="13975"/>
                  <a:pt x="4945" y="14877"/>
                  <a:pt x="3622" y="14877"/>
                </a:cubicBezTo>
                <a:cubicBezTo>
                  <a:pt x="3617" y="14877"/>
                  <a:pt x="3613" y="14877"/>
                  <a:pt x="3608" y="14877"/>
                </a:cubicBezTo>
                <a:cubicBezTo>
                  <a:pt x="2672" y="14850"/>
                  <a:pt x="1730" y="14273"/>
                  <a:pt x="1147" y="13593"/>
                </a:cubicBezTo>
                <a:cubicBezTo>
                  <a:pt x="359" y="12644"/>
                  <a:pt x="339" y="12121"/>
                  <a:pt x="325" y="11279"/>
                </a:cubicBezTo>
                <a:cubicBezTo>
                  <a:pt x="268" y="8178"/>
                  <a:pt x="1479" y="7484"/>
                  <a:pt x="3266" y="6569"/>
                </a:cubicBezTo>
                <a:cubicBezTo>
                  <a:pt x="3464" y="6465"/>
                  <a:pt x="3601" y="6294"/>
                  <a:pt x="3769" y="6200"/>
                </a:cubicBezTo>
                <a:cubicBezTo>
                  <a:pt x="3923" y="6113"/>
                  <a:pt x="4074" y="6073"/>
                  <a:pt x="4262" y="5975"/>
                </a:cubicBezTo>
                <a:cubicBezTo>
                  <a:pt x="5264" y="5489"/>
                  <a:pt x="5184" y="5355"/>
                  <a:pt x="5546" y="5171"/>
                </a:cubicBezTo>
                <a:cubicBezTo>
                  <a:pt x="7054" y="4426"/>
                  <a:pt x="8389" y="2381"/>
                  <a:pt x="9227" y="1741"/>
                </a:cubicBezTo>
                <a:cubicBezTo>
                  <a:pt x="9532" y="1496"/>
                  <a:pt x="9924" y="1392"/>
                  <a:pt x="9881" y="1329"/>
                </a:cubicBezTo>
                <a:cubicBezTo>
                  <a:pt x="9878" y="1328"/>
                  <a:pt x="9874" y="1328"/>
                  <a:pt x="9871" y="1328"/>
                </a:cubicBezTo>
                <a:cubicBezTo>
                  <a:pt x="8944" y="1328"/>
                  <a:pt x="7233" y="4255"/>
                  <a:pt x="5502" y="5087"/>
                </a:cubicBezTo>
                <a:cubicBezTo>
                  <a:pt x="5143" y="5265"/>
                  <a:pt x="5137" y="5442"/>
                  <a:pt x="4211" y="5875"/>
                </a:cubicBezTo>
                <a:cubicBezTo>
                  <a:pt x="4020" y="5965"/>
                  <a:pt x="3873" y="5999"/>
                  <a:pt x="3705" y="6089"/>
                </a:cubicBezTo>
                <a:cubicBezTo>
                  <a:pt x="3531" y="6187"/>
                  <a:pt x="3383" y="6358"/>
                  <a:pt x="3205" y="6448"/>
                </a:cubicBezTo>
                <a:cubicBezTo>
                  <a:pt x="2354" y="6867"/>
                  <a:pt x="1781" y="7052"/>
                  <a:pt x="1070" y="7906"/>
                </a:cubicBezTo>
                <a:cubicBezTo>
                  <a:pt x="10" y="9335"/>
                  <a:pt x="0" y="11812"/>
                  <a:pt x="362" y="12714"/>
                </a:cubicBezTo>
                <a:cubicBezTo>
                  <a:pt x="711" y="13593"/>
                  <a:pt x="1663" y="14391"/>
                  <a:pt x="2438" y="14769"/>
                </a:cubicBezTo>
                <a:cubicBezTo>
                  <a:pt x="2811" y="14948"/>
                  <a:pt x="3096" y="15043"/>
                  <a:pt x="3601" y="15043"/>
                </a:cubicBezTo>
                <a:cubicBezTo>
                  <a:pt x="3998" y="15043"/>
                  <a:pt x="4532" y="14984"/>
                  <a:pt x="5351" y="14860"/>
                </a:cubicBezTo>
                <a:cubicBezTo>
                  <a:pt x="6122" y="14736"/>
                  <a:pt x="8231" y="14193"/>
                  <a:pt x="9163" y="13844"/>
                </a:cubicBezTo>
                <a:cubicBezTo>
                  <a:pt x="10152" y="13452"/>
                  <a:pt x="11021" y="13016"/>
                  <a:pt x="12321" y="10709"/>
                </a:cubicBezTo>
                <a:cubicBezTo>
                  <a:pt x="12630" y="10146"/>
                  <a:pt x="13270" y="8983"/>
                  <a:pt x="13411" y="8356"/>
                </a:cubicBezTo>
                <a:cubicBezTo>
                  <a:pt x="14306" y="4872"/>
                  <a:pt x="13766" y="7940"/>
                  <a:pt x="14514" y="3937"/>
                </a:cubicBezTo>
                <a:cubicBezTo>
                  <a:pt x="14551" y="3726"/>
                  <a:pt x="14789" y="3012"/>
                  <a:pt x="14564" y="1805"/>
                </a:cubicBezTo>
                <a:cubicBezTo>
                  <a:pt x="14470" y="1322"/>
                  <a:pt x="14286" y="685"/>
                  <a:pt x="13880" y="407"/>
                </a:cubicBezTo>
                <a:cubicBezTo>
                  <a:pt x="13485" y="118"/>
                  <a:pt x="13079" y="1"/>
                  <a:pt x="126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7"/>
          <p:cNvSpPr/>
          <p:nvPr/>
        </p:nvSpPr>
        <p:spPr>
          <a:xfrm>
            <a:off x="3558088" y="-2246874"/>
            <a:ext cx="2149301" cy="3290216"/>
          </a:xfrm>
          <a:custGeom>
            <a:avLst/>
            <a:gdLst/>
            <a:ahLst/>
            <a:cxnLst/>
            <a:rect l="l" t="t" r="r" b="b"/>
            <a:pathLst>
              <a:path w="14012" h="21450" extrusionOk="0">
                <a:moveTo>
                  <a:pt x="6944" y="0"/>
                </a:moveTo>
                <a:cubicBezTo>
                  <a:pt x="4965" y="0"/>
                  <a:pt x="2897" y="1296"/>
                  <a:pt x="1503" y="3143"/>
                </a:cubicBezTo>
                <a:cubicBezTo>
                  <a:pt x="1" y="5134"/>
                  <a:pt x="698" y="7572"/>
                  <a:pt x="765" y="9704"/>
                </a:cubicBezTo>
                <a:cubicBezTo>
                  <a:pt x="825" y="11655"/>
                  <a:pt x="809" y="13633"/>
                  <a:pt x="1184" y="15517"/>
                </a:cubicBezTo>
                <a:cubicBezTo>
                  <a:pt x="2012" y="19682"/>
                  <a:pt x="4513" y="21449"/>
                  <a:pt x="7036" y="21449"/>
                </a:cubicBezTo>
                <a:cubicBezTo>
                  <a:pt x="9488" y="21449"/>
                  <a:pt x="11962" y="19780"/>
                  <a:pt x="12945" y="17019"/>
                </a:cubicBezTo>
                <a:cubicBezTo>
                  <a:pt x="14012" y="14029"/>
                  <a:pt x="12721" y="6153"/>
                  <a:pt x="11279" y="3159"/>
                </a:cubicBezTo>
                <a:cubicBezTo>
                  <a:pt x="10195" y="908"/>
                  <a:pt x="8600" y="0"/>
                  <a:pt x="6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7"/>
          <p:cNvSpPr/>
          <p:nvPr/>
        </p:nvSpPr>
        <p:spPr>
          <a:xfrm>
            <a:off x="7131727" y="-823743"/>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4" name="Google Shape;914;p27"/>
          <p:cNvGrpSpPr/>
          <p:nvPr/>
        </p:nvGrpSpPr>
        <p:grpSpPr>
          <a:xfrm>
            <a:off x="8072394" y="-602554"/>
            <a:ext cx="919113" cy="1154567"/>
            <a:chOff x="1279875" y="1645575"/>
            <a:chExt cx="149800" cy="188175"/>
          </a:xfrm>
        </p:grpSpPr>
        <p:sp>
          <p:nvSpPr>
            <p:cNvPr id="915" name="Google Shape;915;p27"/>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7"/>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7"/>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7"/>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7"/>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7"/>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7"/>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7"/>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7"/>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7"/>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7"/>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7"/>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7"/>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7"/>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7"/>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7"/>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7"/>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2" name="Google Shape;932;p27"/>
          <p:cNvSpPr/>
          <p:nvPr/>
        </p:nvSpPr>
        <p:spPr>
          <a:xfrm>
            <a:off x="349628" y="-442809"/>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7"/>
          <p:cNvSpPr/>
          <p:nvPr/>
        </p:nvSpPr>
        <p:spPr>
          <a:xfrm rot="2360613">
            <a:off x="-797538" y="432312"/>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4" name="Google Shape;934;p27"/>
          <p:cNvGrpSpPr/>
          <p:nvPr/>
        </p:nvGrpSpPr>
        <p:grpSpPr>
          <a:xfrm>
            <a:off x="8269339" y="2434906"/>
            <a:ext cx="722160" cy="713724"/>
            <a:chOff x="407600" y="2200125"/>
            <a:chExt cx="117700" cy="116325"/>
          </a:xfrm>
        </p:grpSpPr>
        <p:sp>
          <p:nvSpPr>
            <p:cNvPr id="935" name="Google Shape;935;p27"/>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7"/>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7"/>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7"/>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7"/>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7"/>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7"/>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27"/>
          <p:cNvSpPr/>
          <p:nvPr/>
        </p:nvSpPr>
        <p:spPr>
          <a:xfrm rot="961065">
            <a:off x="-445314" y="3569061"/>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7"/>
          <p:cNvSpPr/>
          <p:nvPr/>
        </p:nvSpPr>
        <p:spPr>
          <a:xfrm>
            <a:off x="7965309" y="30788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7"/>
          <p:cNvSpPr/>
          <p:nvPr/>
        </p:nvSpPr>
        <p:spPr>
          <a:xfrm>
            <a:off x="-227120" y="3238873"/>
            <a:ext cx="1405819" cy="2462063"/>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7"/>
          <p:cNvSpPr/>
          <p:nvPr/>
        </p:nvSpPr>
        <p:spPr>
          <a:xfrm>
            <a:off x="475795" y="3374716"/>
            <a:ext cx="2322785" cy="1740363"/>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7"/>
          <p:cNvSpPr/>
          <p:nvPr/>
        </p:nvSpPr>
        <p:spPr>
          <a:xfrm>
            <a:off x="7278353" y="3719265"/>
            <a:ext cx="3199869" cy="3105074"/>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7" name="Google Shape;947;p27"/>
          <p:cNvGrpSpPr/>
          <p:nvPr/>
        </p:nvGrpSpPr>
        <p:grpSpPr>
          <a:xfrm>
            <a:off x="2133780" y="4701149"/>
            <a:ext cx="596534" cy="692402"/>
            <a:chOff x="1298575" y="2224225"/>
            <a:chExt cx="97225" cy="112850"/>
          </a:xfrm>
        </p:grpSpPr>
        <p:sp>
          <p:nvSpPr>
            <p:cNvPr id="948" name="Google Shape;948;p27"/>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7"/>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7"/>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7"/>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7"/>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7"/>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7"/>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7"/>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6" name="Google Shape;956;p27"/>
          <p:cNvSpPr/>
          <p:nvPr/>
        </p:nvSpPr>
        <p:spPr>
          <a:xfrm>
            <a:off x="5151311" y="4746039"/>
            <a:ext cx="1190767" cy="1090143"/>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7"/>
          <p:cNvSpPr/>
          <p:nvPr/>
        </p:nvSpPr>
        <p:spPr>
          <a:xfrm rot="-4330598">
            <a:off x="5085388" y="4436545"/>
            <a:ext cx="3075919" cy="1830243"/>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1">
  <p:cSld name="CUSTOM_19">
    <p:spTree>
      <p:nvGrpSpPr>
        <p:cNvPr id="1" name="Shape 958"/>
        <p:cNvGrpSpPr/>
        <p:nvPr/>
      </p:nvGrpSpPr>
      <p:grpSpPr>
        <a:xfrm>
          <a:off x="0" y="0"/>
          <a:ext cx="0" cy="0"/>
          <a:chOff x="0" y="0"/>
          <a:chExt cx="0" cy="0"/>
        </a:xfrm>
      </p:grpSpPr>
      <p:sp>
        <p:nvSpPr>
          <p:cNvPr id="959" name="Google Shape;959;p28"/>
          <p:cNvSpPr/>
          <p:nvPr/>
        </p:nvSpPr>
        <p:spPr>
          <a:xfrm rot="6970045" flipH="1">
            <a:off x="-623088" y="3478790"/>
            <a:ext cx="2041653" cy="1984869"/>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8"/>
          <p:cNvSpPr/>
          <p:nvPr/>
        </p:nvSpPr>
        <p:spPr>
          <a:xfrm rot="9838935" flipH="1">
            <a:off x="-636822" y="-974405"/>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1" name="Google Shape;961;p28"/>
          <p:cNvGrpSpPr/>
          <p:nvPr/>
        </p:nvGrpSpPr>
        <p:grpSpPr>
          <a:xfrm rot="10800000" flipH="1">
            <a:off x="153646" y="3792814"/>
            <a:ext cx="774313" cy="572145"/>
            <a:chOff x="886700" y="2240175"/>
            <a:chExt cx="126200" cy="93250"/>
          </a:xfrm>
        </p:grpSpPr>
        <p:sp>
          <p:nvSpPr>
            <p:cNvPr id="962" name="Google Shape;962;p28"/>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8"/>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8"/>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8"/>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8"/>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8"/>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8"/>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8"/>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8"/>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8"/>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8"/>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3" name="Google Shape;973;p28"/>
          <p:cNvSpPr/>
          <p:nvPr/>
        </p:nvSpPr>
        <p:spPr>
          <a:xfrm rot="10800000" flipH="1">
            <a:off x="284289" y="-88822"/>
            <a:ext cx="1774722" cy="1329723"/>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8"/>
          <p:cNvSpPr/>
          <p:nvPr/>
        </p:nvSpPr>
        <p:spPr>
          <a:xfrm rot="10800000" flipH="1">
            <a:off x="-418628" y="-674678"/>
            <a:ext cx="1405819" cy="2462063"/>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8"/>
          <p:cNvSpPr/>
          <p:nvPr/>
        </p:nvSpPr>
        <p:spPr>
          <a:xfrm rot="10800000" flipH="1">
            <a:off x="593494" y="4650137"/>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accent1"/>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a:solidFill>
                <a:schemeClr val="dk2"/>
              </a:solidFill>
              <a:latin typeface="Signika"/>
              <a:ea typeface="Signika"/>
              <a:cs typeface="Signika"/>
              <a:sym typeface="Signika"/>
            </a:endParaRPr>
          </a:p>
        </p:txBody>
      </p:sp>
      <p:sp>
        <p:nvSpPr>
          <p:cNvPr id="976" name="Google Shape;976;p28"/>
          <p:cNvSpPr/>
          <p:nvPr/>
        </p:nvSpPr>
        <p:spPr>
          <a:xfrm rot="3847643" flipH="1">
            <a:off x="7008457" y="3391568"/>
            <a:ext cx="2816172" cy="2347625"/>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7" name="Google Shape;977;p28"/>
          <p:cNvGrpSpPr/>
          <p:nvPr/>
        </p:nvGrpSpPr>
        <p:grpSpPr>
          <a:xfrm rot="10800000" flipH="1">
            <a:off x="8281755" y="4374853"/>
            <a:ext cx="722160" cy="713724"/>
            <a:chOff x="407600" y="2200125"/>
            <a:chExt cx="117700" cy="116325"/>
          </a:xfrm>
        </p:grpSpPr>
        <p:sp>
          <p:nvSpPr>
            <p:cNvPr id="978" name="Google Shape;978;p28"/>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8"/>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8"/>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8"/>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8"/>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8"/>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8"/>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5" name="Google Shape;985;p28"/>
          <p:cNvSpPr/>
          <p:nvPr/>
        </p:nvSpPr>
        <p:spPr>
          <a:xfrm rot="-9899926" flipH="1">
            <a:off x="7805875" y="-413007"/>
            <a:ext cx="1390732" cy="2119044"/>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2">
  <p:cSld name="CUSTOM_20">
    <p:bg>
      <p:bgPr>
        <a:solidFill>
          <a:schemeClr val="lt2"/>
        </a:solidFill>
        <a:effectLst/>
      </p:bgPr>
    </p:bg>
    <p:spTree>
      <p:nvGrpSpPr>
        <p:cNvPr id="1" name="Shape 986"/>
        <p:cNvGrpSpPr/>
        <p:nvPr/>
      </p:nvGrpSpPr>
      <p:grpSpPr>
        <a:xfrm>
          <a:off x="0" y="0"/>
          <a:ext cx="0" cy="0"/>
          <a:chOff x="0" y="0"/>
          <a:chExt cx="0" cy="0"/>
        </a:xfrm>
      </p:grpSpPr>
      <p:sp>
        <p:nvSpPr>
          <p:cNvPr id="987" name="Google Shape;987;p29"/>
          <p:cNvSpPr/>
          <p:nvPr/>
        </p:nvSpPr>
        <p:spPr>
          <a:xfrm rot="-961065" flipH="1">
            <a:off x="4884917" y="3610497"/>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9"/>
          <p:cNvSpPr/>
          <p:nvPr/>
        </p:nvSpPr>
        <p:spPr>
          <a:xfrm rot="3031297" flipH="1">
            <a:off x="5333494" y="-1163166"/>
            <a:ext cx="1941596" cy="2127988"/>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9" name="Google Shape;989;p29"/>
          <p:cNvGrpSpPr/>
          <p:nvPr/>
        </p:nvGrpSpPr>
        <p:grpSpPr>
          <a:xfrm flipH="1">
            <a:off x="8346635" y="2256185"/>
            <a:ext cx="596534" cy="692402"/>
            <a:chOff x="1298575" y="2224225"/>
            <a:chExt cx="97225" cy="112850"/>
          </a:xfrm>
        </p:grpSpPr>
        <p:sp>
          <p:nvSpPr>
            <p:cNvPr id="990" name="Google Shape;990;p29"/>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9"/>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9"/>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9"/>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9"/>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9"/>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9"/>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9"/>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8" name="Google Shape;998;p29"/>
          <p:cNvSpPr/>
          <p:nvPr/>
        </p:nvSpPr>
        <p:spPr>
          <a:xfrm rot="-5575340" flipH="1">
            <a:off x="-692217" y="61194"/>
            <a:ext cx="2271500" cy="1351595"/>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9"/>
          <p:cNvSpPr/>
          <p:nvPr/>
        </p:nvSpPr>
        <p:spPr>
          <a:xfrm rot="-2360613" flipH="1">
            <a:off x="7825210" y="-186452"/>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9"/>
          <p:cNvSpPr/>
          <p:nvPr/>
        </p:nvSpPr>
        <p:spPr>
          <a:xfrm rot="4569979" flipH="1">
            <a:off x="5560747" y="3699518"/>
            <a:ext cx="818932" cy="2924531"/>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9"/>
          <p:cNvSpPr/>
          <p:nvPr/>
        </p:nvSpPr>
        <p:spPr>
          <a:xfrm flipH="1">
            <a:off x="7896714" y="3228791"/>
            <a:ext cx="1268639" cy="1933012"/>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9"/>
          <p:cNvSpPr/>
          <p:nvPr/>
        </p:nvSpPr>
        <p:spPr>
          <a:xfrm flipH="1">
            <a:off x="2979745" y="4787476"/>
            <a:ext cx="1190767" cy="1090143"/>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9"/>
          <p:cNvSpPr/>
          <p:nvPr/>
        </p:nvSpPr>
        <p:spPr>
          <a:xfrm rot="2220301" flipH="1">
            <a:off x="8058660" y="-706973"/>
            <a:ext cx="944769" cy="1446281"/>
          </a:xfrm>
          <a:custGeom>
            <a:avLst/>
            <a:gdLst/>
            <a:ahLst/>
            <a:cxnLst/>
            <a:rect l="l" t="t" r="r" b="b"/>
            <a:pathLst>
              <a:path w="14012" h="21450" extrusionOk="0">
                <a:moveTo>
                  <a:pt x="6944" y="0"/>
                </a:moveTo>
                <a:cubicBezTo>
                  <a:pt x="4965" y="0"/>
                  <a:pt x="2897" y="1296"/>
                  <a:pt x="1503" y="3143"/>
                </a:cubicBezTo>
                <a:cubicBezTo>
                  <a:pt x="1" y="5134"/>
                  <a:pt x="698" y="7572"/>
                  <a:pt x="765" y="9704"/>
                </a:cubicBezTo>
                <a:cubicBezTo>
                  <a:pt x="825" y="11655"/>
                  <a:pt x="809" y="13633"/>
                  <a:pt x="1184" y="15517"/>
                </a:cubicBezTo>
                <a:cubicBezTo>
                  <a:pt x="2012" y="19682"/>
                  <a:pt x="4513" y="21449"/>
                  <a:pt x="7036" y="21449"/>
                </a:cubicBezTo>
                <a:cubicBezTo>
                  <a:pt x="9488" y="21449"/>
                  <a:pt x="11962" y="19780"/>
                  <a:pt x="12945" y="17019"/>
                </a:cubicBezTo>
                <a:cubicBezTo>
                  <a:pt x="14012" y="14029"/>
                  <a:pt x="12721" y="6153"/>
                  <a:pt x="11279" y="3159"/>
                </a:cubicBezTo>
                <a:cubicBezTo>
                  <a:pt x="10195" y="908"/>
                  <a:pt x="8600" y="0"/>
                  <a:pt x="6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9"/>
          <p:cNvSpPr/>
          <p:nvPr/>
        </p:nvSpPr>
        <p:spPr>
          <a:xfrm flipH="1">
            <a:off x="6899934" y="-608697"/>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5" name="Google Shape;1005;p29"/>
          <p:cNvGrpSpPr/>
          <p:nvPr/>
        </p:nvGrpSpPr>
        <p:grpSpPr>
          <a:xfrm flipH="1">
            <a:off x="330316" y="-561117"/>
            <a:ext cx="919113" cy="1154567"/>
            <a:chOff x="1279875" y="1645575"/>
            <a:chExt cx="149800" cy="188175"/>
          </a:xfrm>
        </p:grpSpPr>
        <p:sp>
          <p:nvSpPr>
            <p:cNvPr id="1006" name="Google Shape;1006;p29"/>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9"/>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9"/>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9"/>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9"/>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9"/>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9"/>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9"/>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9"/>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9"/>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9"/>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9"/>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9"/>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9"/>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9"/>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9"/>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9"/>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6"/>
        </a:solidFill>
        <a:effectLst/>
      </p:bgPr>
    </p:bg>
    <p:spTree>
      <p:nvGrpSpPr>
        <p:cNvPr id="1" name="Shape 71"/>
        <p:cNvGrpSpPr/>
        <p:nvPr/>
      </p:nvGrpSpPr>
      <p:grpSpPr>
        <a:xfrm>
          <a:off x="0" y="0"/>
          <a:ext cx="0" cy="0"/>
          <a:chOff x="0" y="0"/>
          <a:chExt cx="0" cy="0"/>
        </a:xfrm>
      </p:grpSpPr>
      <p:sp>
        <p:nvSpPr>
          <p:cNvPr id="72" name="Google Shape;72;p3"/>
          <p:cNvSpPr txBox="1">
            <a:spLocks noGrp="1"/>
          </p:cNvSpPr>
          <p:nvPr>
            <p:ph type="title"/>
          </p:nvPr>
        </p:nvSpPr>
        <p:spPr>
          <a:xfrm>
            <a:off x="3288475" y="1481100"/>
            <a:ext cx="3620100" cy="13236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3600"/>
              <a:buNone/>
              <a:defRPr sz="4400"/>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73" name="Google Shape;73;p3"/>
          <p:cNvSpPr txBox="1">
            <a:spLocks noGrp="1"/>
          </p:cNvSpPr>
          <p:nvPr>
            <p:ph type="title" idx="2" hasCustomPrompt="1"/>
          </p:nvPr>
        </p:nvSpPr>
        <p:spPr>
          <a:xfrm>
            <a:off x="1758948" y="2348997"/>
            <a:ext cx="1284300" cy="7443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70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74" name="Google Shape;74;p3"/>
          <p:cNvSpPr txBox="1">
            <a:spLocks noGrp="1"/>
          </p:cNvSpPr>
          <p:nvPr>
            <p:ph type="subTitle" idx="1"/>
          </p:nvPr>
        </p:nvSpPr>
        <p:spPr>
          <a:xfrm>
            <a:off x="3288475" y="2788492"/>
            <a:ext cx="3620100" cy="74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100"/>
              <a:buNone/>
              <a:defRPr sz="1800"/>
            </a:lvl1pPr>
            <a:lvl2pPr lvl="1" algn="ctr" rtl="0">
              <a:lnSpc>
                <a:spcPct val="100000"/>
              </a:lnSpc>
              <a:spcBef>
                <a:spcPts val="1600"/>
              </a:spcBef>
              <a:spcAft>
                <a:spcPts val="0"/>
              </a:spcAft>
              <a:buClr>
                <a:schemeClr val="dk1"/>
              </a:buClr>
              <a:buSzPts val="1100"/>
              <a:buNone/>
              <a:defRPr>
                <a:solidFill>
                  <a:schemeClr val="dk1"/>
                </a:solidFill>
              </a:defRPr>
            </a:lvl2pPr>
            <a:lvl3pPr lvl="2" algn="ctr" rtl="0">
              <a:lnSpc>
                <a:spcPct val="100000"/>
              </a:lnSpc>
              <a:spcBef>
                <a:spcPts val="1600"/>
              </a:spcBef>
              <a:spcAft>
                <a:spcPts val="0"/>
              </a:spcAft>
              <a:buClr>
                <a:schemeClr val="dk1"/>
              </a:buClr>
              <a:buSzPts val="1100"/>
              <a:buNone/>
              <a:defRPr>
                <a:solidFill>
                  <a:schemeClr val="dk1"/>
                </a:solidFill>
              </a:defRPr>
            </a:lvl3pPr>
            <a:lvl4pPr lvl="3" algn="ctr" rtl="0">
              <a:lnSpc>
                <a:spcPct val="100000"/>
              </a:lnSpc>
              <a:spcBef>
                <a:spcPts val="1600"/>
              </a:spcBef>
              <a:spcAft>
                <a:spcPts val="0"/>
              </a:spcAft>
              <a:buClr>
                <a:schemeClr val="dk1"/>
              </a:buClr>
              <a:buSzPts val="1100"/>
              <a:buNone/>
              <a:defRPr>
                <a:solidFill>
                  <a:schemeClr val="dk1"/>
                </a:solidFill>
              </a:defRPr>
            </a:lvl4pPr>
            <a:lvl5pPr lvl="4" algn="ctr" rtl="0">
              <a:lnSpc>
                <a:spcPct val="100000"/>
              </a:lnSpc>
              <a:spcBef>
                <a:spcPts val="1600"/>
              </a:spcBef>
              <a:spcAft>
                <a:spcPts val="0"/>
              </a:spcAft>
              <a:buClr>
                <a:schemeClr val="dk1"/>
              </a:buClr>
              <a:buSzPts val="1100"/>
              <a:buNone/>
              <a:defRPr>
                <a:solidFill>
                  <a:schemeClr val="dk1"/>
                </a:solidFill>
              </a:defRPr>
            </a:lvl5pPr>
            <a:lvl6pPr lvl="5" algn="ctr" rtl="0">
              <a:lnSpc>
                <a:spcPct val="100000"/>
              </a:lnSpc>
              <a:spcBef>
                <a:spcPts val="1600"/>
              </a:spcBef>
              <a:spcAft>
                <a:spcPts val="0"/>
              </a:spcAft>
              <a:buClr>
                <a:schemeClr val="dk1"/>
              </a:buClr>
              <a:buSzPts val="1100"/>
              <a:buNone/>
              <a:defRPr>
                <a:solidFill>
                  <a:schemeClr val="dk1"/>
                </a:solidFill>
              </a:defRPr>
            </a:lvl6pPr>
            <a:lvl7pPr lvl="6" algn="ctr" rtl="0">
              <a:lnSpc>
                <a:spcPct val="100000"/>
              </a:lnSpc>
              <a:spcBef>
                <a:spcPts val="1600"/>
              </a:spcBef>
              <a:spcAft>
                <a:spcPts val="0"/>
              </a:spcAft>
              <a:buClr>
                <a:schemeClr val="dk1"/>
              </a:buClr>
              <a:buSzPts val="1100"/>
              <a:buNone/>
              <a:defRPr>
                <a:solidFill>
                  <a:schemeClr val="dk1"/>
                </a:solidFill>
              </a:defRPr>
            </a:lvl7pPr>
            <a:lvl8pPr lvl="7" algn="ctr" rtl="0">
              <a:lnSpc>
                <a:spcPct val="100000"/>
              </a:lnSpc>
              <a:spcBef>
                <a:spcPts val="1600"/>
              </a:spcBef>
              <a:spcAft>
                <a:spcPts val="0"/>
              </a:spcAft>
              <a:buClr>
                <a:schemeClr val="dk1"/>
              </a:buClr>
              <a:buSzPts val="1100"/>
              <a:buNone/>
              <a:defRPr>
                <a:solidFill>
                  <a:schemeClr val="dk1"/>
                </a:solidFill>
              </a:defRPr>
            </a:lvl8pPr>
            <a:lvl9pPr lvl="8" algn="ctr" rtl="0">
              <a:lnSpc>
                <a:spcPct val="100000"/>
              </a:lnSpc>
              <a:spcBef>
                <a:spcPts val="1600"/>
              </a:spcBef>
              <a:spcAft>
                <a:spcPts val="1600"/>
              </a:spcAft>
              <a:buClr>
                <a:schemeClr val="dk1"/>
              </a:buClr>
              <a:buSzPts val="1100"/>
              <a:buNone/>
              <a:defRPr>
                <a:solidFill>
                  <a:schemeClr val="dk1"/>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43"/>
        <p:cNvGrpSpPr/>
        <p:nvPr/>
      </p:nvGrpSpPr>
      <p:grpSpPr>
        <a:xfrm>
          <a:off x="0" y="0"/>
          <a:ext cx="0" cy="0"/>
          <a:chOff x="0" y="0"/>
          <a:chExt cx="0" cy="0"/>
        </a:xfrm>
      </p:grpSpPr>
      <p:sp>
        <p:nvSpPr>
          <p:cNvPr id="144" name="Google Shape;144;p5"/>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5" name="Google Shape;145;p5"/>
          <p:cNvSpPr txBox="1">
            <a:spLocks noGrp="1"/>
          </p:cNvSpPr>
          <p:nvPr>
            <p:ph type="title" idx="2"/>
          </p:nvPr>
        </p:nvSpPr>
        <p:spPr>
          <a:xfrm>
            <a:off x="1552500" y="3483190"/>
            <a:ext cx="2742600" cy="690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1600"/>
            </a:lvl1pPr>
            <a:lvl2pPr lvl="1" rtl="0">
              <a:spcBef>
                <a:spcPts val="0"/>
              </a:spcBef>
              <a:spcAft>
                <a:spcPts val="0"/>
              </a:spcAft>
              <a:buClr>
                <a:schemeClr val="dk1"/>
              </a:buClr>
              <a:buSzPts val="3500"/>
              <a:buNone/>
              <a:defRPr>
                <a:solidFill>
                  <a:schemeClr val="dk1"/>
                </a:solidFill>
              </a:defRPr>
            </a:lvl2pPr>
            <a:lvl3pPr lvl="2" rtl="0">
              <a:spcBef>
                <a:spcPts val="0"/>
              </a:spcBef>
              <a:spcAft>
                <a:spcPts val="0"/>
              </a:spcAft>
              <a:buClr>
                <a:schemeClr val="dk1"/>
              </a:buClr>
              <a:buSzPts val="3500"/>
              <a:buNone/>
              <a:defRPr>
                <a:solidFill>
                  <a:schemeClr val="dk1"/>
                </a:solidFill>
              </a:defRPr>
            </a:lvl3pPr>
            <a:lvl4pPr lvl="3" rtl="0">
              <a:spcBef>
                <a:spcPts val="0"/>
              </a:spcBef>
              <a:spcAft>
                <a:spcPts val="0"/>
              </a:spcAft>
              <a:buClr>
                <a:schemeClr val="dk1"/>
              </a:buClr>
              <a:buSzPts val="3500"/>
              <a:buNone/>
              <a:defRPr>
                <a:solidFill>
                  <a:schemeClr val="dk1"/>
                </a:solidFill>
              </a:defRPr>
            </a:lvl4pPr>
            <a:lvl5pPr lvl="4" rtl="0">
              <a:spcBef>
                <a:spcPts val="0"/>
              </a:spcBef>
              <a:spcAft>
                <a:spcPts val="0"/>
              </a:spcAft>
              <a:buClr>
                <a:schemeClr val="dk1"/>
              </a:buClr>
              <a:buSzPts val="3500"/>
              <a:buNone/>
              <a:defRPr>
                <a:solidFill>
                  <a:schemeClr val="dk1"/>
                </a:solidFill>
              </a:defRPr>
            </a:lvl5pPr>
            <a:lvl6pPr lvl="5" rtl="0">
              <a:spcBef>
                <a:spcPts val="0"/>
              </a:spcBef>
              <a:spcAft>
                <a:spcPts val="0"/>
              </a:spcAft>
              <a:buClr>
                <a:schemeClr val="dk1"/>
              </a:buClr>
              <a:buSzPts val="3500"/>
              <a:buNone/>
              <a:defRPr>
                <a:solidFill>
                  <a:schemeClr val="dk1"/>
                </a:solidFill>
              </a:defRPr>
            </a:lvl6pPr>
            <a:lvl7pPr lvl="6" rtl="0">
              <a:spcBef>
                <a:spcPts val="0"/>
              </a:spcBef>
              <a:spcAft>
                <a:spcPts val="0"/>
              </a:spcAft>
              <a:buClr>
                <a:schemeClr val="dk1"/>
              </a:buClr>
              <a:buSzPts val="3500"/>
              <a:buNone/>
              <a:defRPr>
                <a:solidFill>
                  <a:schemeClr val="dk1"/>
                </a:solidFill>
              </a:defRPr>
            </a:lvl7pPr>
            <a:lvl8pPr lvl="7" rtl="0">
              <a:spcBef>
                <a:spcPts val="0"/>
              </a:spcBef>
              <a:spcAft>
                <a:spcPts val="0"/>
              </a:spcAft>
              <a:buClr>
                <a:schemeClr val="dk1"/>
              </a:buClr>
              <a:buSzPts val="3500"/>
              <a:buNone/>
              <a:defRPr>
                <a:solidFill>
                  <a:schemeClr val="dk1"/>
                </a:solidFill>
              </a:defRPr>
            </a:lvl8pPr>
            <a:lvl9pPr lvl="8" rtl="0">
              <a:spcBef>
                <a:spcPts val="0"/>
              </a:spcBef>
              <a:spcAft>
                <a:spcPts val="0"/>
              </a:spcAft>
              <a:buClr>
                <a:schemeClr val="dk1"/>
              </a:buClr>
              <a:buSzPts val="3500"/>
              <a:buNone/>
              <a:defRPr>
                <a:solidFill>
                  <a:schemeClr val="dk1"/>
                </a:solidFill>
              </a:defRPr>
            </a:lvl9pPr>
          </a:lstStyle>
          <a:p>
            <a:endParaRPr/>
          </a:p>
        </p:txBody>
      </p:sp>
      <p:sp>
        <p:nvSpPr>
          <p:cNvPr id="146" name="Google Shape;146;p5"/>
          <p:cNvSpPr txBox="1">
            <a:spLocks noGrp="1"/>
          </p:cNvSpPr>
          <p:nvPr>
            <p:ph type="title" idx="3"/>
          </p:nvPr>
        </p:nvSpPr>
        <p:spPr>
          <a:xfrm>
            <a:off x="4848900" y="3483191"/>
            <a:ext cx="2742600" cy="690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1600"/>
            </a:lvl1pPr>
            <a:lvl2pPr lvl="1" rtl="0">
              <a:spcBef>
                <a:spcPts val="0"/>
              </a:spcBef>
              <a:spcAft>
                <a:spcPts val="0"/>
              </a:spcAft>
              <a:buClr>
                <a:schemeClr val="dk1"/>
              </a:buClr>
              <a:buSzPts val="3500"/>
              <a:buNone/>
              <a:defRPr>
                <a:solidFill>
                  <a:schemeClr val="dk1"/>
                </a:solidFill>
              </a:defRPr>
            </a:lvl2pPr>
            <a:lvl3pPr lvl="2" rtl="0">
              <a:spcBef>
                <a:spcPts val="0"/>
              </a:spcBef>
              <a:spcAft>
                <a:spcPts val="0"/>
              </a:spcAft>
              <a:buClr>
                <a:schemeClr val="dk1"/>
              </a:buClr>
              <a:buSzPts val="3500"/>
              <a:buNone/>
              <a:defRPr>
                <a:solidFill>
                  <a:schemeClr val="dk1"/>
                </a:solidFill>
              </a:defRPr>
            </a:lvl3pPr>
            <a:lvl4pPr lvl="3" rtl="0">
              <a:spcBef>
                <a:spcPts val="0"/>
              </a:spcBef>
              <a:spcAft>
                <a:spcPts val="0"/>
              </a:spcAft>
              <a:buClr>
                <a:schemeClr val="dk1"/>
              </a:buClr>
              <a:buSzPts val="3500"/>
              <a:buNone/>
              <a:defRPr>
                <a:solidFill>
                  <a:schemeClr val="dk1"/>
                </a:solidFill>
              </a:defRPr>
            </a:lvl4pPr>
            <a:lvl5pPr lvl="4" rtl="0">
              <a:spcBef>
                <a:spcPts val="0"/>
              </a:spcBef>
              <a:spcAft>
                <a:spcPts val="0"/>
              </a:spcAft>
              <a:buClr>
                <a:schemeClr val="dk1"/>
              </a:buClr>
              <a:buSzPts val="3500"/>
              <a:buNone/>
              <a:defRPr>
                <a:solidFill>
                  <a:schemeClr val="dk1"/>
                </a:solidFill>
              </a:defRPr>
            </a:lvl5pPr>
            <a:lvl6pPr lvl="5" rtl="0">
              <a:spcBef>
                <a:spcPts val="0"/>
              </a:spcBef>
              <a:spcAft>
                <a:spcPts val="0"/>
              </a:spcAft>
              <a:buClr>
                <a:schemeClr val="dk1"/>
              </a:buClr>
              <a:buSzPts val="3500"/>
              <a:buNone/>
              <a:defRPr>
                <a:solidFill>
                  <a:schemeClr val="dk1"/>
                </a:solidFill>
              </a:defRPr>
            </a:lvl6pPr>
            <a:lvl7pPr lvl="6" rtl="0">
              <a:spcBef>
                <a:spcPts val="0"/>
              </a:spcBef>
              <a:spcAft>
                <a:spcPts val="0"/>
              </a:spcAft>
              <a:buClr>
                <a:schemeClr val="dk1"/>
              </a:buClr>
              <a:buSzPts val="3500"/>
              <a:buNone/>
              <a:defRPr>
                <a:solidFill>
                  <a:schemeClr val="dk1"/>
                </a:solidFill>
              </a:defRPr>
            </a:lvl7pPr>
            <a:lvl8pPr lvl="7" rtl="0">
              <a:spcBef>
                <a:spcPts val="0"/>
              </a:spcBef>
              <a:spcAft>
                <a:spcPts val="0"/>
              </a:spcAft>
              <a:buClr>
                <a:schemeClr val="dk1"/>
              </a:buClr>
              <a:buSzPts val="3500"/>
              <a:buNone/>
              <a:defRPr>
                <a:solidFill>
                  <a:schemeClr val="dk1"/>
                </a:solidFill>
              </a:defRPr>
            </a:lvl8pPr>
            <a:lvl9pPr lvl="8" rtl="0">
              <a:spcBef>
                <a:spcPts val="0"/>
              </a:spcBef>
              <a:spcAft>
                <a:spcPts val="0"/>
              </a:spcAft>
              <a:buClr>
                <a:schemeClr val="dk1"/>
              </a:buClr>
              <a:buSzPts val="3500"/>
              <a:buNone/>
              <a:defRPr>
                <a:solidFill>
                  <a:schemeClr val="dk1"/>
                </a:solidFill>
              </a:defRPr>
            </a:lvl9pPr>
          </a:lstStyle>
          <a:p>
            <a:endParaRPr/>
          </a:p>
        </p:txBody>
      </p:sp>
      <p:sp>
        <p:nvSpPr>
          <p:cNvPr id="147" name="Google Shape;147;p5"/>
          <p:cNvSpPr txBox="1">
            <a:spLocks noGrp="1"/>
          </p:cNvSpPr>
          <p:nvPr>
            <p:ph type="subTitle" idx="1"/>
          </p:nvPr>
        </p:nvSpPr>
        <p:spPr>
          <a:xfrm>
            <a:off x="4967400" y="3818428"/>
            <a:ext cx="2505600" cy="69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atin typeface="Titillium Web"/>
                <a:ea typeface="Titillium Web"/>
                <a:cs typeface="Titillium Web"/>
                <a:sym typeface="Titillium Web"/>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48" name="Google Shape;148;p5"/>
          <p:cNvSpPr txBox="1">
            <a:spLocks noGrp="1"/>
          </p:cNvSpPr>
          <p:nvPr>
            <p:ph type="subTitle" idx="4"/>
          </p:nvPr>
        </p:nvSpPr>
        <p:spPr>
          <a:xfrm>
            <a:off x="1671000" y="3818428"/>
            <a:ext cx="2505600" cy="69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Font typeface="IBM Plex Mono"/>
              <a:buNone/>
              <a:defRPr sz="1400">
                <a:latin typeface="IBM Plex Mono"/>
                <a:ea typeface="IBM Plex Mono"/>
                <a:cs typeface="IBM Plex Mono"/>
                <a:sym typeface="IBM Plex Mono"/>
              </a:defRPr>
            </a:lvl1pPr>
            <a:lvl2pPr lvl="1"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2pPr>
            <a:lvl3pPr lvl="2"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3pPr>
            <a:lvl4pPr lvl="3"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4pPr>
            <a:lvl5pPr lvl="4"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5pPr>
            <a:lvl6pPr lvl="5"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6pPr>
            <a:lvl7pPr lvl="6"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7pPr>
            <a:lvl8pPr lvl="7"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8pPr>
            <a:lvl9pPr lvl="8" algn="ctr" rtl="0">
              <a:lnSpc>
                <a:spcPct val="100000"/>
              </a:lnSpc>
              <a:spcBef>
                <a:spcPts val="0"/>
              </a:spcBef>
              <a:spcAft>
                <a:spcPts val="0"/>
              </a:spcAft>
              <a:buSzPts val="2800"/>
              <a:buFont typeface="IBM Plex Mono"/>
              <a:buNone/>
              <a:defRPr sz="2800">
                <a:latin typeface="IBM Plex Mono"/>
                <a:ea typeface="IBM Plex Mono"/>
                <a:cs typeface="IBM Plex Mono"/>
                <a:sym typeface="IBM Plex Mon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189"/>
        <p:cNvGrpSpPr/>
        <p:nvPr/>
      </p:nvGrpSpPr>
      <p:grpSpPr>
        <a:xfrm>
          <a:off x="0" y="0"/>
          <a:ext cx="0" cy="0"/>
          <a:chOff x="0" y="0"/>
          <a:chExt cx="0" cy="0"/>
        </a:xfrm>
      </p:grpSpPr>
      <p:sp>
        <p:nvSpPr>
          <p:cNvPr id="190" name="Google Shape;190;p8"/>
          <p:cNvSpPr txBox="1">
            <a:spLocks noGrp="1"/>
          </p:cNvSpPr>
          <p:nvPr>
            <p:ph type="title"/>
          </p:nvPr>
        </p:nvSpPr>
        <p:spPr>
          <a:xfrm>
            <a:off x="1904400" y="1307100"/>
            <a:ext cx="5335200" cy="25293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Clr>
                <a:schemeClr val="lt1"/>
              </a:buClr>
              <a:buSzPts val="4800"/>
              <a:buNone/>
              <a:defRPr sz="8000">
                <a:solidFill>
                  <a:schemeClr val="lt1"/>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52"/>
        <p:cNvGrpSpPr/>
        <p:nvPr/>
      </p:nvGrpSpPr>
      <p:grpSpPr>
        <a:xfrm>
          <a:off x="0" y="0"/>
          <a:ext cx="0" cy="0"/>
          <a:chOff x="0" y="0"/>
          <a:chExt cx="0" cy="0"/>
        </a:xfrm>
      </p:grpSpPr>
      <p:sp>
        <p:nvSpPr>
          <p:cNvPr id="253" name="Google Shape;253;p9"/>
          <p:cNvSpPr txBox="1">
            <a:spLocks noGrp="1"/>
          </p:cNvSpPr>
          <p:nvPr>
            <p:ph type="title"/>
          </p:nvPr>
        </p:nvSpPr>
        <p:spPr>
          <a:xfrm>
            <a:off x="4686950" y="1400326"/>
            <a:ext cx="3020100" cy="12759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54" name="Google Shape;254;p9"/>
          <p:cNvSpPr txBox="1">
            <a:spLocks noGrp="1"/>
          </p:cNvSpPr>
          <p:nvPr>
            <p:ph type="subTitle" idx="1"/>
          </p:nvPr>
        </p:nvSpPr>
        <p:spPr>
          <a:xfrm>
            <a:off x="4686950" y="2692448"/>
            <a:ext cx="3020100" cy="1175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2"/>
              </a:buClr>
              <a:buSzPts val="1600"/>
              <a:buFont typeface="Nunito Light"/>
              <a:buChar char="●"/>
              <a:defRPr sz="1600">
                <a:solidFill>
                  <a:schemeClr val="accent5"/>
                </a:solidFill>
              </a:defRPr>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1600"/>
              </a:spcBef>
              <a:spcAft>
                <a:spcPts val="0"/>
              </a:spcAft>
              <a:buClr>
                <a:srgbClr val="E76A28"/>
              </a:buClr>
              <a:buSzPts val="1500"/>
              <a:buFont typeface="Nunito Light"/>
              <a:buChar char="■"/>
              <a:defRPr/>
            </a:lvl3pPr>
            <a:lvl4pPr lvl="3" algn="ctr" rtl="0">
              <a:lnSpc>
                <a:spcPct val="100000"/>
              </a:lnSpc>
              <a:spcBef>
                <a:spcPts val="1600"/>
              </a:spcBef>
              <a:spcAft>
                <a:spcPts val="0"/>
              </a:spcAft>
              <a:buClr>
                <a:srgbClr val="E76A28"/>
              </a:buClr>
              <a:buSzPts val="1500"/>
              <a:buFont typeface="Nunito Light"/>
              <a:buChar char="●"/>
              <a:defRPr/>
            </a:lvl4pPr>
            <a:lvl5pPr lvl="4" algn="ctr" rtl="0">
              <a:lnSpc>
                <a:spcPct val="100000"/>
              </a:lnSpc>
              <a:spcBef>
                <a:spcPts val="1600"/>
              </a:spcBef>
              <a:spcAft>
                <a:spcPts val="0"/>
              </a:spcAft>
              <a:buClr>
                <a:srgbClr val="E76A28"/>
              </a:buClr>
              <a:buSzPts val="1100"/>
              <a:buFont typeface="Nunito Light"/>
              <a:buChar char="○"/>
              <a:defRPr/>
            </a:lvl5pPr>
            <a:lvl6pPr lvl="5" algn="ctr" rtl="0">
              <a:lnSpc>
                <a:spcPct val="100000"/>
              </a:lnSpc>
              <a:spcBef>
                <a:spcPts val="1600"/>
              </a:spcBef>
              <a:spcAft>
                <a:spcPts val="0"/>
              </a:spcAft>
              <a:buClr>
                <a:srgbClr val="999999"/>
              </a:buClr>
              <a:buSzPts val="1100"/>
              <a:buFont typeface="Nunito Light"/>
              <a:buChar char="■"/>
              <a:defRPr/>
            </a:lvl6pPr>
            <a:lvl7pPr lvl="6" algn="ctr" rtl="0">
              <a:lnSpc>
                <a:spcPct val="100000"/>
              </a:lnSpc>
              <a:spcBef>
                <a:spcPts val="1600"/>
              </a:spcBef>
              <a:spcAft>
                <a:spcPts val="0"/>
              </a:spcAft>
              <a:buClr>
                <a:srgbClr val="999999"/>
              </a:buClr>
              <a:buSzPts val="1300"/>
              <a:buFont typeface="Nunito Light"/>
              <a:buChar char="●"/>
              <a:defRPr/>
            </a:lvl7pPr>
            <a:lvl8pPr lvl="7" algn="ctr" rtl="0">
              <a:lnSpc>
                <a:spcPct val="100000"/>
              </a:lnSpc>
              <a:spcBef>
                <a:spcPts val="1600"/>
              </a:spcBef>
              <a:spcAft>
                <a:spcPts val="0"/>
              </a:spcAft>
              <a:buClr>
                <a:srgbClr val="999999"/>
              </a:buClr>
              <a:buSzPts val="1300"/>
              <a:buFont typeface="Nunito Light"/>
              <a:buChar char="○"/>
              <a:defRPr/>
            </a:lvl8pPr>
            <a:lvl9pPr lvl="8" algn="ctr" rtl="0">
              <a:lnSpc>
                <a:spcPct val="100000"/>
              </a:lnSpc>
              <a:spcBef>
                <a:spcPts val="1600"/>
              </a:spcBef>
              <a:spcAft>
                <a:spcPts val="1600"/>
              </a:spcAft>
              <a:buClr>
                <a:srgbClr val="999999"/>
              </a:buClr>
              <a:buSzPts val="1100"/>
              <a:buFont typeface="Nunito Light"/>
              <a:buChar char="■"/>
              <a:defRPr/>
            </a:lvl9pPr>
          </a:lstStyle>
          <a:p>
            <a:endParaRPr/>
          </a:p>
        </p:txBody>
      </p:sp>
      <p:sp>
        <p:nvSpPr>
          <p:cNvPr id="256" name="Google Shape;256;p9"/>
          <p:cNvSpPr/>
          <p:nvPr/>
        </p:nvSpPr>
        <p:spPr>
          <a:xfrm rot="10157747">
            <a:off x="187359" y="471722"/>
            <a:ext cx="3924420" cy="1387349"/>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322"/>
        <p:cNvGrpSpPr/>
        <p:nvPr/>
      </p:nvGrpSpPr>
      <p:grpSpPr>
        <a:xfrm>
          <a:off x="0" y="0"/>
          <a:ext cx="0" cy="0"/>
          <a:chOff x="0" y="0"/>
          <a:chExt cx="0" cy="0"/>
        </a:xfrm>
      </p:grpSpPr>
      <p:sp>
        <p:nvSpPr>
          <p:cNvPr id="323" name="Google Shape;323;p11"/>
          <p:cNvSpPr txBox="1">
            <a:spLocks noGrp="1"/>
          </p:cNvSpPr>
          <p:nvPr>
            <p:ph type="title" hasCustomPrompt="1"/>
          </p:nvPr>
        </p:nvSpPr>
        <p:spPr>
          <a:xfrm>
            <a:off x="2271750" y="1814381"/>
            <a:ext cx="4600500" cy="924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9600"/>
              <a:buNone/>
              <a:defRPr sz="9000"/>
            </a:lvl1pPr>
            <a:lvl2pPr lvl="1" algn="ctr">
              <a:spcBef>
                <a:spcPts val="0"/>
              </a:spcBef>
              <a:spcAft>
                <a:spcPts val="0"/>
              </a:spcAft>
              <a:buClr>
                <a:schemeClr val="lt1"/>
              </a:buClr>
              <a:buSzPts val="9600"/>
              <a:buNone/>
              <a:defRPr sz="9600">
                <a:solidFill>
                  <a:schemeClr val="lt1"/>
                </a:solidFill>
              </a:defRPr>
            </a:lvl2pPr>
            <a:lvl3pPr lvl="2" algn="ctr">
              <a:spcBef>
                <a:spcPts val="0"/>
              </a:spcBef>
              <a:spcAft>
                <a:spcPts val="0"/>
              </a:spcAft>
              <a:buClr>
                <a:schemeClr val="lt1"/>
              </a:buClr>
              <a:buSzPts val="9600"/>
              <a:buNone/>
              <a:defRPr sz="9600">
                <a:solidFill>
                  <a:schemeClr val="lt1"/>
                </a:solidFill>
              </a:defRPr>
            </a:lvl3pPr>
            <a:lvl4pPr lvl="3" algn="ctr">
              <a:spcBef>
                <a:spcPts val="0"/>
              </a:spcBef>
              <a:spcAft>
                <a:spcPts val="0"/>
              </a:spcAft>
              <a:buClr>
                <a:schemeClr val="lt1"/>
              </a:buClr>
              <a:buSzPts val="9600"/>
              <a:buNone/>
              <a:defRPr sz="9600">
                <a:solidFill>
                  <a:schemeClr val="lt1"/>
                </a:solidFill>
              </a:defRPr>
            </a:lvl4pPr>
            <a:lvl5pPr lvl="4" algn="ctr">
              <a:spcBef>
                <a:spcPts val="0"/>
              </a:spcBef>
              <a:spcAft>
                <a:spcPts val="0"/>
              </a:spcAft>
              <a:buClr>
                <a:schemeClr val="lt1"/>
              </a:buClr>
              <a:buSzPts val="9600"/>
              <a:buNone/>
              <a:defRPr sz="9600">
                <a:solidFill>
                  <a:schemeClr val="lt1"/>
                </a:solidFill>
              </a:defRPr>
            </a:lvl5pPr>
            <a:lvl6pPr lvl="5" algn="ctr">
              <a:spcBef>
                <a:spcPts val="0"/>
              </a:spcBef>
              <a:spcAft>
                <a:spcPts val="0"/>
              </a:spcAft>
              <a:buClr>
                <a:schemeClr val="lt1"/>
              </a:buClr>
              <a:buSzPts val="9600"/>
              <a:buNone/>
              <a:defRPr sz="9600">
                <a:solidFill>
                  <a:schemeClr val="lt1"/>
                </a:solidFill>
              </a:defRPr>
            </a:lvl6pPr>
            <a:lvl7pPr lvl="6" algn="ctr">
              <a:spcBef>
                <a:spcPts val="0"/>
              </a:spcBef>
              <a:spcAft>
                <a:spcPts val="0"/>
              </a:spcAft>
              <a:buClr>
                <a:schemeClr val="lt1"/>
              </a:buClr>
              <a:buSzPts val="9600"/>
              <a:buNone/>
              <a:defRPr sz="9600">
                <a:solidFill>
                  <a:schemeClr val="lt1"/>
                </a:solidFill>
              </a:defRPr>
            </a:lvl7pPr>
            <a:lvl8pPr lvl="7" algn="ctr">
              <a:spcBef>
                <a:spcPts val="0"/>
              </a:spcBef>
              <a:spcAft>
                <a:spcPts val="0"/>
              </a:spcAft>
              <a:buClr>
                <a:schemeClr val="lt1"/>
              </a:buClr>
              <a:buSzPts val="9600"/>
              <a:buNone/>
              <a:defRPr sz="9600">
                <a:solidFill>
                  <a:schemeClr val="lt1"/>
                </a:solidFill>
              </a:defRPr>
            </a:lvl8pPr>
            <a:lvl9pPr lvl="8" algn="ctr">
              <a:spcBef>
                <a:spcPts val="0"/>
              </a:spcBef>
              <a:spcAft>
                <a:spcPts val="0"/>
              </a:spcAft>
              <a:buClr>
                <a:schemeClr val="lt1"/>
              </a:buClr>
              <a:buSzPts val="9600"/>
              <a:buNone/>
              <a:defRPr sz="9600">
                <a:solidFill>
                  <a:schemeClr val="lt1"/>
                </a:solidFill>
              </a:defRPr>
            </a:lvl9pPr>
          </a:lstStyle>
          <a:p>
            <a:r>
              <a:t>xx%</a:t>
            </a:r>
          </a:p>
        </p:txBody>
      </p:sp>
      <p:sp>
        <p:nvSpPr>
          <p:cNvPr id="324" name="Google Shape;324;p11"/>
          <p:cNvSpPr txBox="1">
            <a:spLocks noGrp="1"/>
          </p:cNvSpPr>
          <p:nvPr>
            <p:ph type="subTitle" idx="1"/>
          </p:nvPr>
        </p:nvSpPr>
        <p:spPr>
          <a:xfrm>
            <a:off x="2271750" y="2738670"/>
            <a:ext cx="4600500" cy="80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600"/>
              <a:buNone/>
              <a:defRPr sz="1900">
                <a:solidFill>
                  <a:schemeClr val="dk1"/>
                </a:solidFill>
              </a:defRPr>
            </a:lvl1pPr>
            <a:lvl2pPr lvl="1" algn="ctr" rtl="0">
              <a:lnSpc>
                <a:spcPct val="100000"/>
              </a:lnSpc>
              <a:spcBef>
                <a:spcPts val="0"/>
              </a:spcBef>
              <a:spcAft>
                <a:spcPts val="0"/>
              </a:spcAft>
              <a:buClr>
                <a:schemeClr val="lt1"/>
              </a:buClr>
              <a:buSzPts val="1600"/>
              <a:buNone/>
              <a:defRPr sz="1600">
                <a:solidFill>
                  <a:schemeClr val="lt1"/>
                </a:solidFill>
              </a:defRPr>
            </a:lvl2pPr>
            <a:lvl3pPr lvl="2" algn="ctr" rtl="0">
              <a:lnSpc>
                <a:spcPct val="100000"/>
              </a:lnSpc>
              <a:spcBef>
                <a:spcPts val="1600"/>
              </a:spcBef>
              <a:spcAft>
                <a:spcPts val="0"/>
              </a:spcAft>
              <a:buClr>
                <a:schemeClr val="lt1"/>
              </a:buClr>
              <a:buSzPts val="1600"/>
              <a:buNone/>
              <a:defRPr sz="1600">
                <a:solidFill>
                  <a:schemeClr val="lt1"/>
                </a:solidFill>
              </a:defRPr>
            </a:lvl3pPr>
            <a:lvl4pPr lvl="3" algn="ctr" rtl="0">
              <a:lnSpc>
                <a:spcPct val="100000"/>
              </a:lnSpc>
              <a:spcBef>
                <a:spcPts val="1600"/>
              </a:spcBef>
              <a:spcAft>
                <a:spcPts val="0"/>
              </a:spcAft>
              <a:buClr>
                <a:schemeClr val="lt1"/>
              </a:buClr>
              <a:buSzPts val="1600"/>
              <a:buNone/>
              <a:defRPr sz="1600">
                <a:solidFill>
                  <a:schemeClr val="lt1"/>
                </a:solidFill>
              </a:defRPr>
            </a:lvl4pPr>
            <a:lvl5pPr lvl="4" algn="ctr" rtl="0">
              <a:lnSpc>
                <a:spcPct val="100000"/>
              </a:lnSpc>
              <a:spcBef>
                <a:spcPts val="1600"/>
              </a:spcBef>
              <a:spcAft>
                <a:spcPts val="0"/>
              </a:spcAft>
              <a:buClr>
                <a:schemeClr val="lt1"/>
              </a:buClr>
              <a:buSzPts val="1600"/>
              <a:buNone/>
              <a:defRPr sz="1600">
                <a:solidFill>
                  <a:schemeClr val="lt1"/>
                </a:solidFill>
              </a:defRPr>
            </a:lvl5pPr>
            <a:lvl6pPr lvl="5" algn="ctr" rtl="0">
              <a:lnSpc>
                <a:spcPct val="100000"/>
              </a:lnSpc>
              <a:spcBef>
                <a:spcPts val="1600"/>
              </a:spcBef>
              <a:spcAft>
                <a:spcPts val="0"/>
              </a:spcAft>
              <a:buClr>
                <a:schemeClr val="lt1"/>
              </a:buClr>
              <a:buSzPts val="1600"/>
              <a:buNone/>
              <a:defRPr sz="1600">
                <a:solidFill>
                  <a:schemeClr val="lt1"/>
                </a:solidFill>
              </a:defRPr>
            </a:lvl6pPr>
            <a:lvl7pPr lvl="6" algn="ctr" rtl="0">
              <a:lnSpc>
                <a:spcPct val="100000"/>
              </a:lnSpc>
              <a:spcBef>
                <a:spcPts val="1600"/>
              </a:spcBef>
              <a:spcAft>
                <a:spcPts val="0"/>
              </a:spcAft>
              <a:buClr>
                <a:schemeClr val="lt1"/>
              </a:buClr>
              <a:buSzPts val="1600"/>
              <a:buNone/>
              <a:defRPr sz="1600">
                <a:solidFill>
                  <a:schemeClr val="lt1"/>
                </a:solidFill>
              </a:defRPr>
            </a:lvl7pPr>
            <a:lvl8pPr lvl="7" algn="ctr" rtl="0">
              <a:lnSpc>
                <a:spcPct val="100000"/>
              </a:lnSpc>
              <a:spcBef>
                <a:spcPts val="1600"/>
              </a:spcBef>
              <a:spcAft>
                <a:spcPts val="0"/>
              </a:spcAft>
              <a:buClr>
                <a:schemeClr val="lt1"/>
              </a:buClr>
              <a:buSzPts val="1600"/>
              <a:buNone/>
              <a:defRPr sz="1600">
                <a:solidFill>
                  <a:schemeClr val="lt1"/>
                </a:solidFill>
              </a:defRPr>
            </a:lvl8pPr>
            <a:lvl9pPr lvl="8" algn="ctr" rtl="0">
              <a:lnSpc>
                <a:spcPct val="100000"/>
              </a:lnSpc>
              <a:spcBef>
                <a:spcPts val="1600"/>
              </a:spcBef>
              <a:spcAft>
                <a:spcPts val="1600"/>
              </a:spcAft>
              <a:buClr>
                <a:schemeClr val="lt1"/>
              </a:buClr>
              <a:buSzPts val="1600"/>
              <a:buNone/>
              <a:defRPr sz="1600">
                <a:solidFill>
                  <a:schemeClr val="lt1"/>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38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BLANK_1_1_1_1_1_1">
    <p:bg>
      <p:bgPr>
        <a:solidFill>
          <a:schemeClr val="accent6"/>
        </a:solidFill>
        <a:effectLst/>
      </p:bgPr>
    </p:bg>
    <p:spTree>
      <p:nvGrpSpPr>
        <p:cNvPr id="1" name="Shape 387"/>
        <p:cNvGrpSpPr/>
        <p:nvPr/>
      </p:nvGrpSpPr>
      <p:grpSpPr>
        <a:xfrm>
          <a:off x="0" y="0"/>
          <a:ext cx="0" cy="0"/>
          <a:chOff x="0" y="0"/>
          <a:chExt cx="0" cy="0"/>
        </a:xfrm>
      </p:grpSpPr>
      <p:sp>
        <p:nvSpPr>
          <p:cNvPr id="388" name="Google Shape;388;p13"/>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6"/>
              </a:buClr>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89" name="Google Shape;389;p13"/>
          <p:cNvSpPr txBox="1">
            <a:spLocks noGrp="1"/>
          </p:cNvSpPr>
          <p:nvPr>
            <p:ph type="title" idx="2"/>
          </p:nvPr>
        </p:nvSpPr>
        <p:spPr>
          <a:xfrm>
            <a:off x="2461125" y="1621550"/>
            <a:ext cx="1794600" cy="527700"/>
          </a:xfrm>
          <a:prstGeom prst="rect">
            <a:avLst/>
          </a:prstGeom>
        </p:spPr>
        <p:txBody>
          <a:bodyPr spcFirstLastPara="1" wrap="square" lIns="91425" tIns="91425" rIns="91425" bIns="91425" anchor="b" anchorCtr="0">
            <a:noAutofit/>
          </a:bodyPr>
          <a:lstStyle>
            <a:lvl1pPr lvl="0" rtl="0">
              <a:spcBef>
                <a:spcPts val="0"/>
              </a:spcBef>
              <a:spcAft>
                <a:spcPts val="0"/>
              </a:spcAft>
              <a:buSzPts val="1600"/>
              <a:buNone/>
              <a:defRPr sz="1800">
                <a:solidFill>
                  <a:schemeClr val="dk2"/>
                </a:solidFill>
              </a:defRPr>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390" name="Google Shape;390;p13"/>
          <p:cNvSpPr txBox="1">
            <a:spLocks noGrp="1"/>
          </p:cNvSpPr>
          <p:nvPr>
            <p:ph type="subTitle" idx="1"/>
          </p:nvPr>
        </p:nvSpPr>
        <p:spPr>
          <a:xfrm>
            <a:off x="2461140" y="2135350"/>
            <a:ext cx="17946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391" name="Google Shape;391;p13"/>
          <p:cNvSpPr txBox="1">
            <a:spLocks noGrp="1"/>
          </p:cNvSpPr>
          <p:nvPr>
            <p:ph type="title" idx="3"/>
          </p:nvPr>
        </p:nvSpPr>
        <p:spPr>
          <a:xfrm>
            <a:off x="6088938" y="1621550"/>
            <a:ext cx="1794600" cy="527700"/>
          </a:xfrm>
          <a:prstGeom prst="rect">
            <a:avLst/>
          </a:prstGeom>
        </p:spPr>
        <p:txBody>
          <a:bodyPr spcFirstLastPara="1" wrap="square" lIns="91425" tIns="91425" rIns="91425" bIns="91425" anchor="b" anchorCtr="0">
            <a:noAutofit/>
          </a:bodyPr>
          <a:lstStyle>
            <a:lvl1pPr lvl="0" rtl="0">
              <a:spcBef>
                <a:spcPts val="0"/>
              </a:spcBef>
              <a:spcAft>
                <a:spcPts val="0"/>
              </a:spcAft>
              <a:buSzPts val="1600"/>
              <a:buNone/>
              <a:defRPr sz="1800">
                <a:solidFill>
                  <a:schemeClr val="dk2"/>
                </a:solidFill>
              </a:defRPr>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392" name="Google Shape;392;p13"/>
          <p:cNvSpPr txBox="1">
            <a:spLocks noGrp="1"/>
          </p:cNvSpPr>
          <p:nvPr>
            <p:ph type="subTitle" idx="4"/>
          </p:nvPr>
        </p:nvSpPr>
        <p:spPr>
          <a:xfrm>
            <a:off x="6088925" y="2135350"/>
            <a:ext cx="17946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393" name="Google Shape;393;p13"/>
          <p:cNvSpPr txBox="1">
            <a:spLocks noGrp="1"/>
          </p:cNvSpPr>
          <p:nvPr>
            <p:ph type="title" idx="5"/>
          </p:nvPr>
        </p:nvSpPr>
        <p:spPr>
          <a:xfrm>
            <a:off x="2461125" y="3094850"/>
            <a:ext cx="1794600" cy="527700"/>
          </a:xfrm>
          <a:prstGeom prst="rect">
            <a:avLst/>
          </a:prstGeom>
        </p:spPr>
        <p:txBody>
          <a:bodyPr spcFirstLastPara="1" wrap="square" lIns="91425" tIns="91425" rIns="91425" bIns="91425" anchor="b" anchorCtr="0">
            <a:noAutofit/>
          </a:bodyPr>
          <a:lstStyle>
            <a:lvl1pPr lvl="0" rtl="0">
              <a:spcBef>
                <a:spcPts val="0"/>
              </a:spcBef>
              <a:spcAft>
                <a:spcPts val="0"/>
              </a:spcAft>
              <a:buSzPts val="1600"/>
              <a:buNone/>
              <a:defRPr sz="1800">
                <a:solidFill>
                  <a:schemeClr val="dk2"/>
                </a:solidFill>
              </a:defRPr>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394" name="Google Shape;394;p13"/>
          <p:cNvSpPr txBox="1">
            <a:spLocks noGrp="1"/>
          </p:cNvSpPr>
          <p:nvPr>
            <p:ph type="subTitle" idx="6"/>
          </p:nvPr>
        </p:nvSpPr>
        <p:spPr>
          <a:xfrm>
            <a:off x="2461125" y="3603700"/>
            <a:ext cx="17946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395" name="Google Shape;395;p13"/>
          <p:cNvSpPr txBox="1">
            <a:spLocks noGrp="1"/>
          </p:cNvSpPr>
          <p:nvPr>
            <p:ph type="title" idx="7"/>
          </p:nvPr>
        </p:nvSpPr>
        <p:spPr>
          <a:xfrm>
            <a:off x="6088938" y="3093050"/>
            <a:ext cx="1794600" cy="529500"/>
          </a:xfrm>
          <a:prstGeom prst="rect">
            <a:avLst/>
          </a:prstGeom>
        </p:spPr>
        <p:txBody>
          <a:bodyPr spcFirstLastPara="1" wrap="square" lIns="91425" tIns="91425" rIns="91425" bIns="91425" anchor="b" anchorCtr="0">
            <a:noAutofit/>
          </a:bodyPr>
          <a:lstStyle>
            <a:lvl1pPr lvl="0" rtl="0">
              <a:spcBef>
                <a:spcPts val="0"/>
              </a:spcBef>
              <a:spcAft>
                <a:spcPts val="0"/>
              </a:spcAft>
              <a:buSzPts val="1600"/>
              <a:buNone/>
              <a:defRPr sz="1800">
                <a:solidFill>
                  <a:schemeClr val="dk2"/>
                </a:solidFill>
              </a:defRPr>
            </a:lvl1pPr>
            <a:lvl2pPr lvl="1" algn="ctr" rtl="0">
              <a:spcBef>
                <a:spcPts val="0"/>
              </a:spcBef>
              <a:spcAft>
                <a:spcPts val="0"/>
              </a:spcAft>
              <a:buClr>
                <a:schemeClr val="lt2"/>
              </a:buClr>
              <a:buSzPts val="1600"/>
              <a:buNone/>
              <a:defRPr sz="1600">
                <a:solidFill>
                  <a:schemeClr val="lt2"/>
                </a:solidFill>
              </a:defRPr>
            </a:lvl2pPr>
            <a:lvl3pPr lvl="2" algn="ctr" rtl="0">
              <a:spcBef>
                <a:spcPts val="0"/>
              </a:spcBef>
              <a:spcAft>
                <a:spcPts val="0"/>
              </a:spcAft>
              <a:buClr>
                <a:schemeClr val="lt2"/>
              </a:buClr>
              <a:buSzPts val="1600"/>
              <a:buNone/>
              <a:defRPr sz="1600">
                <a:solidFill>
                  <a:schemeClr val="lt2"/>
                </a:solidFill>
              </a:defRPr>
            </a:lvl3pPr>
            <a:lvl4pPr lvl="3" algn="ctr" rtl="0">
              <a:spcBef>
                <a:spcPts val="0"/>
              </a:spcBef>
              <a:spcAft>
                <a:spcPts val="0"/>
              </a:spcAft>
              <a:buClr>
                <a:schemeClr val="lt2"/>
              </a:buClr>
              <a:buSzPts val="1600"/>
              <a:buNone/>
              <a:defRPr sz="1600">
                <a:solidFill>
                  <a:schemeClr val="lt2"/>
                </a:solidFill>
              </a:defRPr>
            </a:lvl4pPr>
            <a:lvl5pPr lvl="4" algn="ctr" rtl="0">
              <a:spcBef>
                <a:spcPts val="0"/>
              </a:spcBef>
              <a:spcAft>
                <a:spcPts val="0"/>
              </a:spcAft>
              <a:buClr>
                <a:schemeClr val="lt2"/>
              </a:buClr>
              <a:buSzPts val="1600"/>
              <a:buNone/>
              <a:defRPr sz="1600">
                <a:solidFill>
                  <a:schemeClr val="lt2"/>
                </a:solidFill>
              </a:defRPr>
            </a:lvl5pPr>
            <a:lvl6pPr lvl="5" algn="ctr" rtl="0">
              <a:spcBef>
                <a:spcPts val="0"/>
              </a:spcBef>
              <a:spcAft>
                <a:spcPts val="0"/>
              </a:spcAft>
              <a:buClr>
                <a:schemeClr val="lt2"/>
              </a:buClr>
              <a:buSzPts val="1600"/>
              <a:buNone/>
              <a:defRPr sz="1600">
                <a:solidFill>
                  <a:schemeClr val="lt2"/>
                </a:solidFill>
              </a:defRPr>
            </a:lvl6pPr>
            <a:lvl7pPr lvl="6" algn="ctr" rtl="0">
              <a:spcBef>
                <a:spcPts val="0"/>
              </a:spcBef>
              <a:spcAft>
                <a:spcPts val="0"/>
              </a:spcAft>
              <a:buClr>
                <a:schemeClr val="lt2"/>
              </a:buClr>
              <a:buSzPts val="1600"/>
              <a:buNone/>
              <a:defRPr sz="1600">
                <a:solidFill>
                  <a:schemeClr val="lt2"/>
                </a:solidFill>
              </a:defRPr>
            </a:lvl7pPr>
            <a:lvl8pPr lvl="7" algn="ctr" rtl="0">
              <a:spcBef>
                <a:spcPts val="0"/>
              </a:spcBef>
              <a:spcAft>
                <a:spcPts val="0"/>
              </a:spcAft>
              <a:buClr>
                <a:schemeClr val="lt2"/>
              </a:buClr>
              <a:buSzPts val="1600"/>
              <a:buNone/>
              <a:defRPr sz="1600">
                <a:solidFill>
                  <a:schemeClr val="lt2"/>
                </a:solidFill>
              </a:defRPr>
            </a:lvl8pPr>
            <a:lvl9pPr lvl="8" algn="ctr" rtl="0">
              <a:spcBef>
                <a:spcPts val="0"/>
              </a:spcBef>
              <a:spcAft>
                <a:spcPts val="0"/>
              </a:spcAft>
              <a:buClr>
                <a:schemeClr val="lt2"/>
              </a:buClr>
              <a:buSzPts val="1600"/>
              <a:buNone/>
              <a:defRPr sz="1600">
                <a:solidFill>
                  <a:schemeClr val="lt2"/>
                </a:solidFill>
              </a:defRPr>
            </a:lvl9pPr>
          </a:lstStyle>
          <a:p>
            <a:endParaRPr/>
          </a:p>
        </p:txBody>
      </p:sp>
      <p:sp>
        <p:nvSpPr>
          <p:cNvPr id="396" name="Google Shape;396;p13"/>
          <p:cNvSpPr txBox="1">
            <a:spLocks noGrp="1"/>
          </p:cNvSpPr>
          <p:nvPr>
            <p:ph type="subTitle" idx="8"/>
          </p:nvPr>
        </p:nvSpPr>
        <p:spPr>
          <a:xfrm>
            <a:off x="6088925" y="3603697"/>
            <a:ext cx="1794600" cy="48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100"/>
              <a:buNone/>
              <a:defRPr/>
            </a:lvl2pPr>
            <a:lvl3pPr lvl="2" algn="ctr" rtl="0">
              <a:lnSpc>
                <a:spcPct val="100000"/>
              </a:lnSpc>
              <a:spcBef>
                <a:spcPts val="1600"/>
              </a:spcBef>
              <a:spcAft>
                <a:spcPts val="0"/>
              </a:spcAft>
              <a:buSzPts val="1100"/>
              <a:buNone/>
              <a:defRPr/>
            </a:lvl3pPr>
            <a:lvl4pPr lvl="3" algn="ctr" rtl="0">
              <a:lnSpc>
                <a:spcPct val="100000"/>
              </a:lnSpc>
              <a:spcBef>
                <a:spcPts val="1600"/>
              </a:spcBef>
              <a:spcAft>
                <a:spcPts val="0"/>
              </a:spcAft>
              <a:buSzPts val="1100"/>
              <a:buNone/>
              <a:defRPr/>
            </a:lvl4pPr>
            <a:lvl5pPr lvl="4" algn="ctr" rtl="0">
              <a:lnSpc>
                <a:spcPct val="100000"/>
              </a:lnSpc>
              <a:spcBef>
                <a:spcPts val="1600"/>
              </a:spcBef>
              <a:spcAft>
                <a:spcPts val="0"/>
              </a:spcAft>
              <a:buSzPts val="1100"/>
              <a:buNone/>
              <a:defRPr/>
            </a:lvl5pPr>
            <a:lvl6pPr lvl="5" algn="ctr" rtl="0">
              <a:lnSpc>
                <a:spcPct val="100000"/>
              </a:lnSpc>
              <a:spcBef>
                <a:spcPts val="1600"/>
              </a:spcBef>
              <a:spcAft>
                <a:spcPts val="0"/>
              </a:spcAft>
              <a:buSzPts val="1100"/>
              <a:buNone/>
              <a:defRPr/>
            </a:lvl6pPr>
            <a:lvl7pPr lvl="6" algn="ctr" rtl="0">
              <a:lnSpc>
                <a:spcPct val="100000"/>
              </a:lnSpc>
              <a:spcBef>
                <a:spcPts val="1600"/>
              </a:spcBef>
              <a:spcAft>
                <a:spcPts val="0"/>
              </a:spcAft>
              <a:buSzPts val="1100"/>
              <a:buNone/>
              <a:defRPr/>
            </a:lvl7pPr>
            <a:lvl8pPr lvl="7" algn="ctr" rtl="0">
              <a:lnSpc>
                <a:spcPct val="100000"/>
              </a:lnSpc>
              <a:spcBef>
                <a:spcPts val="1600"/>
              </a:spcBef>
              <a:spcAft>
                <a:spcPts val="0"/>
              </a:spcAft>
              <a:buSzPts val="1100"/>
              <a:buNone/>
              <a:defRPr/>
            </a:lvl8pPr>
            <a:lvl9pPr lvl="8" algn="ctr" rtl="0">
              <a:lnSpc>
                <a:spcPct val="100000"/>
              </a:lnSpc>
              <a:spcBef>
                <a:spcPts val="1600"/>
              </a:spcBef>
              <a:spcAft>
                <a:spcPts val="1600"/>
              </a:spcAft>
              <a:buSzPts val="1100"/>
              <a:buNone/>
              <a:defRPr/>
            </a:lvl9pPr>
          </a:lstStyle>
          <a:p>
            <a:endParaRPr/>
          </a:p>
        </p:txBody>
      </p:sp>
      <p:sp>
        <p:nvSpPr>
          <p:cNvPr id="397" name="Google Shape;397;p13"/>
          <p:cNvSpPr txBox="1">
            <a:spLocks noGrp="1"/>
          </p:cNvSpPr>
          <p:nvPr>
            <p:ph type="title" idx="9" hasCustomPrompt="1"/>
          </p:nvPr>
        </p:nvSpPr>
        <p:spPr>
          <a:xfrm>
            <a:off x="1161047" y="1816657"/>
            <a:ext cx="1080000" cy="668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2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8" name="Google Shape;398;p13"/>
          <p:cNvSpPr txBox="1">
            <a:spLocks noGrp="1"/>
          </p:cNvSpPr>
          <p:nvPr>
            <p:ph type="title" idx="13" hasCustomPrompt="1"/>
          </p:nvPr>
        </p:nvSpPr>
        <p:spPr>
          <a:xfrm>
            <a:off x="1161047" y="3270564"/>
            <a:ext cx="1080000" cy="668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2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9" name="Google Shape;399;p13"/>
          <p:cNvSpPr txBox="1">
            <a:spLocks noGrp="1"/>
          </p:cNvSpPr>
          <p:nvPr>
            <p:ph type="title" idx="14" hasCustomPrompt="1"/>
          </p:nvPr>
        </p:nvSpPr>
        <p:spPr>
          <a:xfrm>
            <a:off x="4720504" y="1816657"/>
            <a:ext cx="1080000" cy="668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2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00" name="Google Shape;400;p13"/>
          <p:cNvSpPr txBox="1">
            <a:spLocks noGrp="1"/>
          </p:cNvSpPr>
          <p:nvPr>
            <p:ph type="title" idx="15" hasCustomPrompt="1"/>
          </p:nvPr>
        </p:nvSpPr>
        <p:spPr>
          <a:xfrm>
            <a:off x="4720504" y="3270541"/>
            <a:ext cx="1080000" cy="668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42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1">
  <p:cSld name="CUSTOM_14">
    <p:bg>
      <p:bgPr>
        <a:solidFill>
          <a:schemeClr val="accent6"/>
        </a:solidFill>
        <a:effectLst/>
      </p:bgPr>
    </p:bg>
    <p:spTree>
      <p:nvGrpSpPr>
        <p:cNvPr id="1" name="Shape 483"/>
        <p:cNvGrpSpPr/>
        <p:nvPr/>
      </p:nvGrpSpPr>
      <p:grpSpPr>
        <a:xfrm>
          <a:off x="0" y="0"/>
          <a:ext cx="0" cy="0"/>
          <a:chOff x="0" y="0"/>
          <a:chExt cx="0" cy="0"/>
        </a:xfrm>
      </p:grpSpPr>
      <p:sp>
        <p:nvSpPr>
          <p:cNvPr id="484" name="Google Shape;484;p16"/>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lvl1pPr lvl="0" algn="ctr">
              <a:spcBef>
                <a:spcPts val="0"/>
              </a:spcBef>
              <a:spcAft>
                <a:spcPts val="0"/>
              </a:spcAft>
              <a:buSzPts val="3000"/>
              <a:buNone/>
              <a:defRPr/>
            </a:lvl1pPr>
            <a:lvl2pPr lvl="1">
              <a:spcBef>
                <a:spcPts val="0"/>
              </a:spcBef>
              <a:spcAft>
                <a:spcPts val="0"/>
              </a:spcAft>
              <a:buSzPts val="3500"/>
              <a:buNone/>
              <a:defRPr>
                <a:latin typeface="IBM Plex Sans"/>
                <a:ea typeface="IBM Plex Sans"/>
                <a:cs typeface="IBM Plex Sans"/>
                <a:sym typeface="IBM Plex Sans"/>
              </a:defRPr>
            </a:lvl2pPr>
            <a:lvl3pPr lvl="2">
              <a:spcBef>
                <a:spcPts val="0"/>
              </a:spcBef>
              <a:spcAft>
                <a:spcPts val="0"/>
              </a:spcAft>
              <a:buSzPts val="3500"/>
              <a:buNone/>
              <a:defRPr>
                <a:latin typeface="IBM Plex Sans"/>
                <a:ea typeface="IBM Plex Sans"/>
                <a:cs typeface="IBM Plex Sans"/>
                <a:sym typeface="IBM Plex Sans"/>
              </a:defRPr>
            </a:lvl3pPr>
            <a:lvl4pPr lvl="3">
              <a:spcBef>
                <a:spcPts val="0"/>
              </a:spcBef>
              <a:spcAft>
                <a:spcPts val="0"/>
              </a:spcAft>
              <a:buSzPts val="3500"/>
              <a:buNone/>
              <a:defRPr>
                <a:latin typeface="IBM Plex Sans"/>
                <a:ea typeface="IBM Plex Sans"/>
                <a:cs typeface="IBM Plex Sans"/>
                <a:sym typeface="IBM Plex Sans"/>
              </a:defRPr>
            </a:lvl4pPr>
            <a:lvl5pPr lvl="4">
              <a:spcBef>
                <a:spcPts val="0"/>
              </a:spcBef>
              <a:spcAft>
                <a:spcPts val="0"/>
              </a:spcAft>
              <a:buSzPts val="3500"/>
              <a:buNone/>
              <a:defRPr>
                <a:latin typeface="IBM Plex Sans"/>
                <a:ea typeface="IBM Plex Sans"/>
                <a:cs typeface="IBM Plex Sans"/>
                <a:sym typeface="IBM Plex Sans"/>
              </a:defRPr>
            </a:lvl5pPr>
            <a:lvl6pPr lvl="5">
              <a:spcBef>
                <a:spcPts val="0"/>
              </a:spcBef>
              <a:spcAft>
                <a:spcPts val="0"/>
              </a:spcAft>
              <a:buSzPts val="3500"/>
              <a:buNone/>
              <a:defRPr>
                <a:latin typeface="IBM Plex Sans"/>
                <a:ea typeface="IBM Plex Sans"/>
                <a:cs typeface="IBM Plex Sans"/>
                <a:sym typeface="IBM Plex Sans"/>
              </a:defRPr>
            </a:lvl6pPr>
            <a:lvl7pPr lvl="6">
              <a:spcBef>
                <a:spcPts val="0"/>
              </a:spcBef>
              <a:spcAft>
                <a:spcPts val="0"/>
              </a:spcAft>
              <a:buSzPts val="3500"/>
              <a:buNone/>
              <a:defRPr>
                <a:latin typeface="IBM Plex Sans"/>
                <a:ea typeface="IBM Plex Sans"/>
                <a:cs typeface="IBM Plex Sans"/>
                <a:sym typeface="IBM Plex Sans"/>
              </a:defRPr>
            </a:lvl7pPr>
            <a:lvl8pPr lvl="7">
              <a:spcBef>
                <a:spcPts val="0"/>
              </a:spcBef>
              <a:spcAft>
                <a:spcPts val="0"/>
              </a:spcAft>
              <a:buSzPts val="3500"/>
              <a:buNone/>
              <a:defRPr>
                <a:latin typeface="IBM Plex Sans"/>
                <a:ea typeface="IBM Plex Sans"/>
                <a:cs typeface="IBM Plex Sans"/>
                <a:sym typeface="IBM Plex Sans"/>
              </a:defRPr>
            </a:lvl8pPr>
            <a:lvl9pPr lvl="8">
              <a:spcBef>
                <a:spcPts val="0"/>
              </a:spcBef>
              <a:spcAft>
                <a:spcPts val="0"/>
              </a:spcAft>
              <a:buSzPts val="3500"/>
              <a:buNone/>
              <a:defRPr>
                <a:latin typeface="IBM Plex Sans"/>
                <a:ea typeface="IBM Plex Sans"/>
                <a:cs typeface="IBM Plex Sans"/>
                <a:sym typeface="IBM Plex Sans"/>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477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Livvic"/>
              <a:buNone/>
              <a:defRPr sz="3000" b="1">
                <a:solidFill>
                  <a:schemeClr val="dk1"/>
                </a:solidFill>
                <a:latin typeface="Livvic"/>
                <a:ea typeface="Livvic"/>
                <a:cs typeface="Livvic"/>
                <a:sym typeface="Livvic"/>
              </a:defRPr>
            </a:lvl1pPr>
            <a:lvl2pPr lvl="1"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2pPr>
            <a:lvl3pPr lvl="2"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3pPr>
            <a:lvl4pPr lvl="3"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4pPr>
            <a:lvl5pPr lvl="4"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5pPr>
            <a:lvl6pPr lvl="5"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6pPr>
            <a:lvl7pPr lvl="6"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7pPr>
            <a:lvl8pPr lvl="7"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8pPr>
            <a:lvl9pPr lvl="8" rtl="0">
              <a:spcBef>
                <a:spcPts val="0"/>
              </a:spcBef>
              <a:spcAft>
                <a:spcPts val="0"/>
              </a:spcAft>
              <a:buClr>
                <a:schemeClr val="dk2"/>
              </a:buClr>
              <a:buSzPts val="3500"/>
              <a:buFont typeface="Livvic"/>
              <a:buNone/>
              <a:defRPr sz="3500" b="1">
                <a:solidFill>
                  <a:schemeClr val="dk2"/>
                </a:solidFill>
                <a:latin typeface="Livvic"/>
                <a:ea typeface="Livvic"/>
                <a:cs typeface="Livvic"/>
                <a:sym typeface="Livvic"/>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298450">
              <a:lnSpc>
                <a:spcPct val="100000"/>
              </a:lnSpc>
              <a:spcBef>
                <a:spcPts val="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1pPr>
            <a:lvl2pPr marL="914400" lvl="1"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2pPr>
            <a:lvl3pPr marL="1371600" lvl="2"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3pPr>
            <a:lvl4pPr marL="1828800" lvl="3"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4pPr>
            <a:lvl5pPr marL="2286000" lvl="4"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5pPr>
            <a:lvl6pPr marL="2743200" lvl="5"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6pPr>
            <a:lvl7pPr marL="3200400" lvl="6"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7pPr>
            <a:lvl8pPr marL="3657600" lvl="7" indent="-298450">
              <a:lnSpc>
                <a:spcPct val="100000"/>
              </a:lnSpc>
              <a:spcBef>
                <a:spcPts val="1600"/>
              </a:spcBef>
              <a:spcAft>
                <a:spcPts val="0"/>
              </a:spcAft>
              <a:buClr>
                <a:schemeClr val="dk2"/>
              </a:buClr>
              <a:buSzPts val="1100"/>
              <a:buFont typeface="IBM Plex Sans"/>
              <a:buChar char="○"/>
              <a:defRPr sz="1100">
                <a:solidFill>
                  <a:schemeClr val="dk2"/>
                </a:solidFill>
                <a:latin typeface="IBM Plex Sans"/>
                <a:ea typeface="IBM Plex Sans"/>
                <a:cs typeface="IBM Plex Sans"/>
                <a:sym typeface="IBM Plex Sans"/>
              </a:defRPr>
            </a:lvl8pPr>
            <a:lvl9pPr marL="4114800" lvl="8" indent="-298450">
              <a:lnSpc>
                <a:spcPct val="100000"/>
              </a:lnSpc>
              <a:spcBef>
                <a:spcPts val="1600"/>
              </a:spcBef>
              <a:spcAft>
                <a:spcPts val="1600"/>
              </a:spcAft>
              <a:buClr>
                <a:schemeClr val="dk2"/>
              </a:buClr>
              <a:buSzPts val="1100"/>
              <a:buFont typeface="IBM Plex Sans"/>
              <a:buChar char="■"/>
              <a:defRPr sz="1100">
                <a:solidFill>
                  <a:schemeClr val="dk2"/>
                </a:solidFill>
                <a:latin typeface="IBM Plex Sans"/>
                <a:ea typeface="IBM Plex Sans"/>
                <a:cs typeface="IBM Plex Sans"/>
                <a:sym typeface="IBM Plex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4" r:id="rId4"/>
    <p:sldLayoutId id="2147483655" r:id="rId5"/>
    <p:sldLayoutId id="2147483657" r:id="rId6"/>
    <p:sldLayoutId id="2147483658" r:id="rId7"/>
    <p:sldLayoutId id="2147483659" r:id="rId8"/>
    <p:sldLayoutId id="2147483662" r:id="rId9"/>
    <p:sldLayoutId id="2147483663" r:id="rId10"/>
    <p:sldLayoutId id="2147483664" r:id="rId11"/>
    <p:sldLayoutId id="2147483666" r:id="rId12"/>
    <p:sldLayoutId id="2147483671" r:id="rId13"/>
    <p:sldLayoutId id="2147483673" r:id="rId14"/>
    <p:sldLayoutId id="2147483674" r:id="rId15"/>
    <p:sldLayoutId id="2147483675"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030"/>
        <p:cNvGrpSpPr/>
        <p:nvPr/>
      </p:nvGrpSpPr>
      <p:grpSpPr>
        <a:xfrm>
          <a:off x="0" y="0"/>
          <a:ext cx="0" cy="0"/>
          <a:chOff x="0" y="0"/>
          <a:chExt cx="0" cy="0"/>
        </a:xfrm>
      </p:grpSpPr>
      <p:sp>
        <p:nvSpPr>
          <p:cNvPr id="4" name="Google Shape;9;p2">
            <a:extLst>
              <a:ext uri="{FF2B5EF4-FFF2-40B4-BE49-F238E27FC236}">
                <a16:creationId xmlns:a16="http://schemas.microsoft.com/office/drawing/2014/main" id="{AD3C4EB0-E12E-DB4B-8245-B27D6580EB4E}"/>
              </a:ext>
            </a:extLst>
          </p:cNvPr>
          <p:cNvSpPr/>
          <p:nvPr/>
        </p:nvSpPr>
        <p:spPr>
          <a:xfrm rot="375984">
            <a:off x="201630" y="-1341740"/>
            <a:ext cx="10232630" cy="3497115"/>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0;p2">
            <a:extLst>
              <a:ext uri="{FF2B5EF4-FFF2-40B4-BE49-F238E27FC236}">
                <a16:creationId xmlns:a16="http://schemas.microsoft.com/office/drawing/2014/main" id="{2AB2F99A-1274-E649-BCDF-513CFF07461C}"/>
              </a:ext>
            </a:extLst>
          </p:cNvPr>
          <p:cNvSpPr/>
          <p:nvPr/>
        </p:nvSpPr>
        <p:spPr>
          <a:xfrm>
            <a:off x="2856836" y="-602561"/>
            <a:ext cx="1190767" cy="1090143"/>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3;p2">
            <a:extLst>
              <a:ext uri="{FF2B5EF4-FFF2-40B4-BE49-F238E27FC236}">
                <a16:creationId xmlns:a16="http://schemas.microsoft.com/office/drawing/2014/main" id="{1B70D068-9393-1C41-A7A3-8350E0668413}"/>
              </a:ext>
            </a:extLst>
          </p:cNvPr>
          <p:cNvSpPr/>
          <p:nvPr/>
        </p:nvSpPr>
        <p:spPr>
          <a:xfrm rot="961065">
            <a:off x="-445314" y="3569061"/>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4;p2">
            <a:extLst>
              <a:ext uri="{FF2B5EF4-FFF2-40B4-BE49-F238E27FC236}">
                <a16:creationId xmlns:a16="http://schemas.microsoft.com/office/drawing/2014/main" id="{9CBD9F8F-ACFE-F845-9155-2025695279B0}"/>
              </a:ext>
            </a:extLst>
          </p:cNvPr>
          <p:cNvSpPr/>
          <p:nvPr/>
        </p:nvSpPr>
        <p:spPr>
          <a:xfrm>
            <a:off x="7131727" y="-823743"/>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15;p2">
            <a:extLst>
              <a:ext uri="{FF2B5EF4-FFF2-40B4-BE49-F238E27FC236}">
                <a16:creationId xmlns:a16="http://schemas.microsoft.com/office/drawing/2014/main" id="{61CEFB50-3165-BF47-8DFF-B35F24409013}"/>
              </a:ext>
            </a:extLst>
          </p:cNvPr>
          <p:cNvGrpSpPr/>
          <p:nvPr/>
        </p:nvGrpSpPr>
        <p:grpSpPr>
          <a:xfrm>
            <a:off x="6032405" y="-86576"/>
            <a:ext cx="774313" cy="572145"/>
            <a:chOff x="886700" y="2240175"/>
            <a:chExt cx="126200" cy="93250"/>
          </a:xfrm>
        </p:grpSpPr>
        <p:sp>
          <p:nvSpPr>
            <p:cNvPr id="9" name="Google Shape;16;p2">
              <a:extLst>
                <a:ext uri="{FF2B5EF4-FFF2-40B4-BE49-F238E27FC236}">
                  <a16:creationId xmlns:a16="http://schemas.microsoft.com/office/drawing/2014/main" id="{1F287636-51BE-3247-B0F6-9C9A8E2EEB4F}"/>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7;p2">
              <a:extLst>
                <a:ext uri="{FF2B5EF4-FFF2-40B4-BE49-F238E27FC236}">
                  <a16:creationId xmlns:a16="http://schemas.microsoft.com/office/drawing/2014/main" id="{A5AB8FA9-CD1D-1944-929F-D6037F3884DB}"/>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8;p2">
              <a:extLst>
                <a:ext uri="{FF2B5EF4-FFF2-40B4-BE49-F238E27FC236}">
                  <a16:creationId xmlns:a16="http://schemas.microsoft.com/office/drawing/2014/main" id="{809298FF-5712-BF49-81BA-EAE1EFF707C2}"/>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9;p2">
              <a:extLst>
                <a:ext uri="{FF2B5EF4-FFF2-40B4-BE49-F238E27FC236}">
                  <a16:creationId xmlns:a16="http://schemas.microsoft.com/office/drawing/2014/main" id="{7856A807-EB6A-D145-A419-A97D30836BF6}"/>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0;p2">
              <a:extLst>
                <a:ext uri="{FF2B5EF4-FFF2-40B4-BE49-F238E27FC236}">
                  <a16:creationId xmlns:a16="http://schemas.microsoft.com/office/drawing/2014/main" id="{AFC98394-81FD-294D-A64B-54BA9B5E532B}"/>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1;p2">
              <a:extLst>
                <a:ext uri="{FF2B5EF4-FFF2-40B4-BE49-F238E27FC236}">
                  <a16:creationId xmlns:a16="http://schemas.microsoft.com/office/drawing/2014/main" id="{9366786B-81B7-ED4D-898D-4CD295D4502E}"/>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2;p2">
              <a:extLst>
                <a:ext uri="{FF2B5EF4-FFF2-40B4-BE49-F238E27FC236}">
                  <a16:creationId xmlns:a16="http://schemas.microsoft.com/office/drawing/2014/main" id="{C4023EC7-DDAA-ED4D-A797-1414778C2044}"/>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p2">
              <a:extLst>
                <a:ext uri="{FF2B5EF4-FFF2-40B4-BE49-F238E27FC236}">
                  <a16:creationId xmlns:a16="http://schemas.microsoft.com/office/drawing/2014/main" id="{E18B5599-019A-9147-B564-C579A0FA5C81}"/>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4;p2">
              <a:extLst>
                <a:ext uri="{FF2B5EF4-FFF2-40B4-BE49-F238E27FC236}">
                  <a16:creationId xmlns:a16="http://schemas.microsoft.com/office/drawing/2014/main" id="{CC810F6C-B408-5F46-882C-29021189DDBC}"/>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5;p2">
              <a:extLst>
                <a:ext uri="{FF2B5EF4-FFF2-40B4-BE49-F238E27FC236}">
                  <a16:creationId xmlns:a16="http://schemas.microsoft.com/office/drawing/2014/main" id="{131631EE-D3C9-434A-B81C-493E6F392166}"/>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6;p2">
              <a:extLst>
                <a:ext uri="{FF2B5EF4-FFF2-40B4-BE49-F238E27FC236}">
                  <a16:creationId xmlns:a16="http://schemas.microsoft.com/office/drawing/2014/main" id="{69F717AC-A36D-A245-8FA7-57DFDC02343B}"/>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7;p2">
            <a:extLst>
              <a:ext uri="{FF2B5EF4-FFF2-40B4-BE49-F238E27FC236}">
                <a16:creationId xmlns:a16="http://schemas.microsoft.com/office/drawing/2014/main" id="{FD8F9DB0-06D6-0745-B047-8500E6767D5F}"/>
              </a:ext>
            </a:extLst>
          </p:cNvPr>
          <p:cNvSpPr/>
          <p:nvPr/>
        </p:nvSpPr>
        <p:spPr>
          <a:xfrm>
            <a:off x="7278353" y="3719265"/>
            <a:ext cx="3199869" cy="3105074"/>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8;p2">
            <a:extLst>
              <a:ext uri="{FF2B5EF4-FFF2-40B4-BE49-F238E27FC236}">
                <a16:creationId xmlns:a16="http://schemas.microsoft.com/office/drawing/2014/main" id="{C65AAE5D-F2CA-AA46-AD19-864703359B91}"/>
              </a:ext>
            </a:extLst>
          </p:cNvPr>
          <p:cNvSpPr/>
          <p:nvPr/>
        </p:nvSpPr>
        <p:spPr>
          <a:xfrm rot="2699921">
            <a:off x="3449292" y="-1755482"/>
            <a:ext cx="2350382" cy="2307433"/>
          </a:xfrm>
          <a:custGeom>
            <a:avLst/>
            <a:gdLst/>
            <a:ahLst/>
            <a:cxnLst/>
            <a:rect l="l" t="t" r="r" b="b"/>
            <a:pathLst>
              <a:path w="15323" h="15043" extrusionOk="0">
                <a:moveTo>
                  <a:pt x="12672" y="1"/>
                </a:moveTo>
                <a:cubicBezTo>
                  <a:pt x="11773" y="1"/>
                  <a:pt x="10868" y="576"/>
                  <a:pt x="10048" y="1158"/>
                </a:cubicBezTo>
                <a:cubicBezTo>
                  <a:pt x="9898" y="1266"/>
                  <a:pt x="9857" y="1334"/>
                  <a:pt x="9901" y="1334"/>
                </a:cubicBezTo>
                <a:cubicBezTo>
                  <a:pt x="9930" y="1334"/>
                  <a:pt x="9999" y="1303"/>
                  <a:pt x="10099" y="1231"/>
                </a:cubicBezTo>
                <a:cubicBezTo>
                  <a:pt x="10514" y="940"/>
                  <a:pt x="10846" y="712"/>
                  <a:pt x="11292" y="480"/>
                </a:cubicBezTo>
                <a:cubicBezTo>
                  <a:pt x="11821" y="219"/>
                  <a:pt x="12287" y="110"/>
                  <a:pt x="12687" y="110"/>
                </a:cubicBezTo>
                <a:cubicBezTo>
                  <a:pt x="13385" y="110"/>
                  <a:pt x="13880" y="443"/>
                  <a:pt x="14142" y="883"/>
                </a:cubicBezTo>
                <a:cubicBezTo>
                  <a:pt x="15322" y="2924"/>
                  <a:pt x="13619" y="6837"/>
                  <a:pt x="13267" y="8275"/>
                </a:cubicBezTo>
                <a:cubicBezTo>
                  <a:pt x="12958" y="9506"/>
                  <a:pt x="11202" y="12392"/>
                  <a:pt x="10270" y="13090"/>
                </a:cubicBezTo>
                <a:cubicBezTo>
                  <a:pt x="9020" y="13975"/>
                  <a:pt x="4945" y="14877"/>
                  <a:pt x="3622" y="14877"/>
                </a:cubicBezTo>
                <a:cubicBezTo>
                  <a:pt x="3617" y="14877"/>
                  <a:pt x="3613" y="14877"/>
                  <a:pt x="3608" y="14877"/>
                </a:cubicBezTo>
                <a:cubicBezTo>
                  <a:pt x="2672" y="14850"/>
                  <a:pt x="1730" y="14273"/>
                  <a:pt x="1147" y="13593"/>
                </a:cubicBezTo>
                <a:cubicBezTo>
                  <a:pt x="359" y="12644"/>
                  <a:pt x="339" y="12121"/>
                  <a:pt x="325" y="11279"/>
                </a:cubicBezTo>
                <a:cubicBezTo>
                  <a:pt x="268" y="8178"/>
                  <a:pt x="1479" y="7484"/>
                  <a:pt x="3266" y="6569"/>
                </a:cubicBezTo>
                <a:cubicBezTo>
                  <a:pt x="3464" y="6465"/>
                  <a:pt x="3601" y="6294"/>
                  <a:pt x="3769" y="6200"/>
                </a:cubicBezTo>
                <a:cubicBezTo>
                  <a:pt x="3923" y="6113"/>
                  <a:pt x="4074" y="6073"/>
                  <a:pt x="4262" y="5975"/>
                </a:cubicBezTo>
                <a:cubicBezTo>
                  <a:pt x="5264" y="5489"/>
                  <a:pt x="5184" y="5355"/>
                  <a:pt x="5546" y="5171"/>
                </a:cubicBezTo>
                <a:cubicBezTo>
                  <a:pt x="7054" y="4426"/>
                  <a:pt x="8389" y="2381"/>
                  <a:pt x="9227" y="1741"/>
                </a:cubicBezTo>
                <a:cubicBezTo>
                  <a:pt x="9532" y="1496"/>
                  <a:pt x="9924" y="1392"/>
                  <a:pt x="9881" y="1329"/>
                </a:cubicBezTo>
                <a:cubicBezTo>
                  <a:pt x="9878" y="1328"/>
                  <a:pt x="9874" y="1328"/>
                  <a:pt x="9871" y="1328"/>
                </a:cubicBezTo>
                <a:cubicBezTo>
                  <a:pt x="8944" y="1328"/>
                  <a:pt x="7233" y="4255"/>
                  <a:pt x="5502" y="5087"/>
                </a:cubicBezTo>
                <a:cubicBezTo>
                  <a:pt x="5143" y="5265"/>
                  <a:pt x="5137" y="5442"/>
                  <a:pt x="4211" y="5875"/>
                </a:cubicBezTo>
                <a:cubicBezTo>
                  <a:pt x="4020" y="5965"/>
                  <a:pt x="3873" y="5999"/>
                  <a:pt x="3705" y="6089"/>
                </a:cubicBezTo>
                <a:cubicBezTo>
                  <a:pt x="3531" y="6187"/>
                  <a:pt x="3383" y="6358"/>
                  <a:pt x="3205" y="6448"/>
                </a:cubicBezTo>
                <a:cubicBezTo>
                  <a:pt x="2354" y="6867"/>
                  <a:pt x="1781" y="7052"/>
                  <a:pt x="1070" y="7906"/>
                </a:cubicBezTo>
                <a:cubicBezTo>
                  <a:pt x="10" y="9335"/>
                  <a:pt x="0" y="11812"/>
                  <a:pt x="362" y="12714"/>
                </a:cubicBezTo>
                <a:cubicBezTo>
                  <a:pt x="711" y="13593"/>
                  <a:pt x="1663" y="14391"/>
                  <a:pt x="2438" y="14769"/>
                </a:cubicBezTo>
                <a:cubicBezTo>
                  <a:pt x="2811" y="14948"/>
                  <a:pt x="3096" y="15043"/>
                  <a:pt x="3601" y="15043"/>
                </a:cubicBezTo>
                <a:cubicBezTo>
                  <a:pt x="3998" y="15043"/>
                  <a:pt x="4532" y="14984"/>
                  <a:pt x="5351" y="14860"/>
                </a:cubicBezTo>
                <a:cubicBezTo>
                  <a:pt x="6122" y="14736"/>
                  <a:pt x="8231" y="14193"/>
                  <a:pt x="9163" y="13844"/>
                </a:cubicBezTo>
                <a:cubicBezTo>
                  <a:pt x="10152" y="13452"/>
                  <a:pt x="11021" y="13016"/>
                  <a:pt x="12321" y="10709"/>
                </a:cubicBezTo>
                <a:cubicBezTo>
                  <a:pt x="12630" y="10146"/>
                  <a:pt x="13270" y="8983"/>
                  <a:pt x="13411" y="8356"/>
                </a:cubicBezTo>
                <a:cubicBezTo>
                  <a:pt x="14306" y="4872"/>
                  <a:pt x="13766" y="7940"/>
                  <a:pt x="14514" y="3937"/>
                </a:cubicBezTo>
                <a:cubicBezTo>
                  <a:pt x="14551" y="3726"/>
                  <a:pt x="14789" y="3012"/>
                  <a:pt x="14564" y="1805"/>
                </a:cubicBezTo>
                <a:cubicBezTo>
                  <a:pt x="14470" y="1322"/>
                  <a:pt x="14286" y="685"/>
                  <a:pt x="13880" y="407"/>
                </a:cubicBezTo>
                <a:cubicBezTo>
                  <a:pt x="13485" y="118"/>
                  <a:pt x="13079" y="1"/>
                  <a:pt x="126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29;p2">
            <a:extLst>
              <a:ext uri="{FF2B5EF4-FFF2-40B4-BE49-F238E27FC236}">
                <a16:creationId xmlns:a16="http://schemas.microsoft.com/office/drawing/2014/main" id="{CD396E14-7658-4F41-861F-A8C45B7F1141}"/>
              </a:ext>
            </a:extLst>
          </p:cNvPr>
          <p:cNvGrpSpPr/>
          <p:nvPr/>
        </p:nvGrpSpPr>
        <p:grpSpPr>
          <a:xfrm>
            <a:off x="2133780" y="4701149"/>
            <a:ext cx="596534" cy="692402"/>
            <a:chOff x="1298575" y="2224225"/>
            <a:chExt cx="97225" cy="112850"/>
          </a:xfrm>
        </p:grpSpPr>
        <p:sp>
          <p:nvSpPr>
            <p:cNvPr id="23" name="Google Shape;30;p2">
              <a:extLst>
                <a:ext uri="{FF2B5EF4-FFF2-40B4-BE49-F238E27FC236}">
                  <a16:creationId xmlns:a16="http://schemas.microsoft.com/office/drawing/2014/main" id="{D63C70A5-A8D6-7447-8DF6-C587D6CF6ABE}"/>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1;p2">
              <a:extLst>
                <a:ext uri="{FF2B5EF4-FFF2-40B4-BE49-F238E27FC236}">
                  <a16:creationId xmlns:a16="http://schemas.microsoft.com/office/drawing/2014/main" id="{FDF62F55-DD92-8843-9D8F-629F80F2786F}"/>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32;p2">
              <a:extLst>
                <a:ext uri="{FF2B5EF4-FFF2-40B4-BE49-F238E27FC236}">
                  <a16:creationId xmlns:a16="http://schemas.microsoft.com/office/drawing/2014/main" id="{B3E71B10-ABFD-9C4A-8568-CC3A6EFD94CB}"/>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33;p2">
              <a:extLst>
                <a:ext uri="{FF2B5EF4-FFF2-40B4-BE49-F238E27FC236}">
                  <a16:creationId xmlns:a16="http://schemas.microsoft.com/office/drawing/2014/main" id="{91885424-A7AB-8D4F-B267-2C452FD4BD6A}"/>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34;p2">
              <a:extLst>
                <a:ext uri="{FF2B5EF4-FFF2-40B4-BE49-F238E27FC236}">
                  <a16:creationId xmlns:a16="http://schemas.microsoft.com/office/drawing/2014/main" id="{A3FFAD25-4113-9440-986A-B76108CBC8AD}"/>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5;p2">
              <a:extLst>
                <a:ext uri="{FF2B5EF4-FFF2-40B4-BE49-F238E27FC236}">
                  <a16:creationId xmlns:a16="http://schemas.microsoft.com/office/drawing/2014/main" id="{2C87892C-9050-BD46-8C97-17CD04FD9716}"/>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6;p2">
              <a:extLst>
                <a:ext uri="{FF2B5EF4-FFF2-40B4-BE49-F238E27FC236}">
                  <a16:creationId xmlns:a16="http://schemas.microsoft.com/office/drawing/2014/main" id="{52E233C0-B8A1-D647-B20C-D13C3EDC010C}"/>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7;p2">
              <a:extLst>
                <a:ext uri="{FF2B5EF4-FFF2-40B4-BE49-F238E27FC236}">
                  <a16:creationId xmlns:a16="http://schemas.microsoft.com/office/drawing/2014/main" id="{9D9CF207-CCC1-5D4C-A29E-BA3EC521BBE9}"/>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Google Shape;38;p2">
            <a:extLst>
              <a:ext uri="{FF2B5EF4-FFF2-40B4-BE49-F238E27FC236}">
                <a16:creationId xmlns:a16="http://schemas.microsoft.com/office/drawing/2014/main" id="{79DF7730-A658-0844-AF31-9818EA706111}"/>
              </a:ext>
            </a:extLst>
          </p:cNvPr>
          <p:cNvSpPr/>
          <p:nvPr/>
        </p:nvSpPr>
        <p:spPr>
          <a:xfrm>
            <a:off x="475795" y="3374716"/>
            <a:ext cx="2322785" cy="1740363"/>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9;p2">
            <a:extLst>
              <a:ext uri="{FF2B5EF4-FFF2-40B4-BE49-F238E27FC236}">
                <a16:creationId xmlns:a16="http://schemas.microsoft.com/office/drawing/2014/main" id="{0B626A85-8166-3245-AD30-E910FB6A1BEE}"/>
              </a:ext>
            </a:extLst>
          </p:cNvPr>
          <p:cNvSpPr/>
          <p:nvPr/>
        </p:nvSpPr>
        <p:spPr>
          <a:xfrm rot="-4330598">
            <a:off x="5972438" y="4709520"/>
            <a:ext cx="3075919" cy="1830243"/>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40;p2">
            <a:extLst>
              <a:ext uri="{FF2B5EF4-FFF2-40B4-BE49-F238E27FC236}">
                <a16:creationId xmlns:a16="http://schemas.microsoft.com/office/drawing/2014/main" id="{EBBCD773-CC8E-4B4E-83F0-82A1C99B5C2D}"/>
              </a:ext>
            </a:extLst>
          </p:cNvPr>
          <p:cNvGrpSpPr/>
          <p:nvPr/>
        </p:nvGrpSpPr>
        <p:grpSpPr>
          <a:xfrm>
            <a:off x="8269339" y="2434906"/>
            <a:ext cx="722160" cy="713724"/>
            <a:chOff x="407600" y="2200125"/>
            <a:chExt cx="117700" cy="116325"/>
          </a:xfrm>
        </p:grpSpPr>
        <p:sp>
          <p:nvSpPr>
            <p:cNvPr id="34" name="Google Shape;41;p2">
              <a:extLst>
                <a:ext uri="{FF2B5EF4-FFF2-40B4-BE49-F238E27FC236}">
                  <a16:creationId xmlns:a16="http://schemas.microsoft.com/office/drawing/2014/main" id="{08A69212-D2B2-0E4B-8F77-8383A0BDA4D2}"/>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2;p2">
              <a:extLst>
                <a:ext uri="{FF2B5EF4-FFF2-40B4-BE49-F238E27FC236}">
                  <a16:creationId xmlns:a16="http://schemas.microsoft.com/office/drawing/2014/main" id="{3D2F7BFC-F4CE-8744-879E-B82E39018EB6}"/>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3;p2">
              <a:extLst>
                <a:ext uri="{FF2B5EF4-FFF2-40B4-BE49-F238E27FC236}">
                  <a16:creationId xmlns:a16="http://schemas.microsoft.com/office/drawing/2014/main" id="{3CE3D260-3F42-9A41-B0AF-EFF2195B16CC}"/>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4;p2">
              <a:extLst>
                <a:ext uri="{FF2B5EF4-FFF2-40B4-BE49-F238E27FC236}">
                  <a16:creationId xmlns:a16="http://schemas.microsoft.com/office/drawing/2014/main" id="{34E933EA-5B96-604A-8208-8DFBC6FD5372}"/>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5;p2">
              <a:extLst>
                <a:ext uri="{FF2B5EF4-FFF2-40B4-BE49-F238E27FC236}">
                  <a16:creationId xmlns:a16="http://schemas.microsoft.com/office/drawing/2014/main" id="{07573909-E0F6-284C-9F58-D0A198C38D3A}"/>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6;p2">
              <a:extLst>
                <a:ext uri="{FF2B5EF4-FFF2-40B4-BE49-F238E27FC236}">
                  <a16:creationId xmlns:a16="http://schemas.microsoft.com/office/drawing/2014/main" id="{08CD4611-B57A-7D4A-8FD2-4F7A43381587}"/>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7;p2">
              <a:extLst>
                <a:ext uri="{FF2B5EF4-FFF2-40B4-BE49-F238E27FC236}">
                  <a16:creationId xmlns:a16="http://schemas.microsoft.com/office/drawing/2014/main" id="{6461B058-6BB6-2A4C-819F-4C6BBB4B1CD1}"/>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48;p2">
            <a:extLst>
              <a:ext uri="{FF2B5EF4-FFF2-40B4-BE49-F238E27FC236}">
                <a16:creationId xmlns:a16="http://schemas.microsoft.com/office/drawing/2014/main" id="{9C76CAE4-B330-CF4B-A0BA-DFD1EA903C4A}"/>
              </a:ext>
            </a:extLst>
          </p:cNvPr>
          <p:cNvSpPr/>
          <p:nvPr/>
        </p:nvSpPr>
        <p:spPr>
          <a:xfrm rot="2360613">
            <a:off x="-797538" y="432312"/>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9;p2">
            <a:extLst>
              <a:ext uri="{FF2B5EF4-FFF2-40B4-BE49-F238E27FC236}">
                <a16:creationId xmlns:a16="http://schemas.microsoft.com/office/drawing/2014/main" id="{7B8729F4-83CC-8140-BAB1-9EF3CDB5999A}"/>
              </a:ext>
            </a:extLst>
          </p:cNvPr>
          <p:cNvSpPr/>
          <p:nvPr/>
        </p:nvSpPr>
        <p:spPr>
          <a:xfrm>
            <a:off x="-227120" y="3238873"/>
            <a:ext cx="1405819" cy="2462063"/>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 name="Google Shape;50;p2">
            <a:extLst>
              <a:ext uri="{FF2B5EF4-FFF2-40B4-BE49-F238E27FC236}">
                <a16:creationId xmlns:a16="http://schemas.microsoft.com/office/drawing/2014/main" id="{8E473134-75F7-3749-BA2F-24798129DC5E}"/>
              </a:ext>
            </a:extLst>
          </p:cNvPr>
          <p:cNvGrpSpPr/>
          <p:nvPr/>
        </p:nvGrpSpPr>
        <p:grpSpPr>
          <a:xfrm>
            <a:off x="8072394" y="-602554"/>
            <a:ext cx="919113" cy="1154567"/>
            <a:chOff x="1279875" y="1645575"/>
            <a:chExt cx="149800" cy="188175"/>
          </a:xfrm>
        </p:grpSpPr>
        <p:sp>
          <p:nvSpPr>
            <p:cNvPr id="44" name="Google Shape;51;p2">
              <a:extLst>
                <a:ext uri="{FF2B5EF4-FFF2-40B4-BE49-F238E27FC236}">
                  <a16:creationId xmlns:a16="http://schemas.microsoft.com/office/drawing/2014/main" id="{EBD1482F-F40B-1F4A-A318-A3A8EB61D449}"/>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2;p2">
              <a:extLst>
                <a:ext uri="{FF2B5EF4-FFF2-40B4-BE49-F238E27FC236}">
                  <a16:creationId xmlns:a16="http://schemas.microsoft.com/office/drawing/2014/main" id="{2DB21989-6E56-6842-8233-C1DE47E7AFB1}"/>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53;p2">
              <a:extLst>
                <a:ext uri="{FF2B5EF4-FFF2-40B4-BE49-F238E27FC236}">
                  <a16:creationId xmlns:a16="http://schemas.microsoft.com/office/drawing/2014/main" id="{0C610F56-E745-0C4C-9B08-85299DC6958D}"/>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54;p2">
              <a:extLst>
                <a:ext uri="{FF2B5EF4-FFF2-40B4-BE49-F238E27FC236}">
                  <a16:creationId xmlns:a16="http://schemas.microsoft.com/office/drawing/2014/main" id="{76F20372-A6A1-3442-B512-4677896CCB3E}"/>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5;p2">
              <a:extLst>
                <a:ext uri="{FF2B5EF4-FFF2-40B4-BE49-F238E27FC236}">
                  <a16:creationId xmlns:a16="http://schemas.microsoft.com/office/drawing/2014/main" id="{82247D60-7DEF-494F-829F-B62B043A4194}"/>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56;p2">
              <a:extLst>
                <a:ext uri="{FF2B5EF4-FFF2-40B4-BE49-F238E27FC236}">
                  <a16:creationId xmlns:a16="http://schemas.microsoft.com/office/drawing/2014/main" id="{FC773799-56F0-9D49-B469-4FDB56A8273B}"/>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7;p2">
              <a:extLst>
                <a:ext uri="{FF2B5EF4-FFF2-40B4-BE49-F238E27FC236}">
                  <a16:creationId xmlns:a16="http://schemas.microsoft.com/office/drawing/2014/main" id="{54A7ED83-ECEF-2D41-AC6B-84508B251356}"/>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8;p2">
              <a:extLst>
                <a:ext uri="{FF2B5EF4-FFF2-40B4-BE49-F238E27FC236}">
                  <a16:creationId xmlns:a16="http://schemas.microsoft.com/office/drawing/2014/main" id="{4858EEAA-D1B6-C345-858E-1BA3EBBC8308}"/>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9;p2">
              <a:extLst>
                <a:ext uri="{FF2B5EF4-FFF2-40B4-BE49-F238E27FC236}">
                  <a16:creationId xmlns:a16="http://schemas.microsoft.com/office/drawing/2014/main" id="{00D2C12D-4AAE-4740-93EC-D5DF2B5C74C8}"/>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60;p2">
              <a:extLst>
                <a:ext uri="{FF2B5EF4-FFF2-40B4-BE49-F238E27FC236}">
                  <a16:creationId xmlns:a16="http://schemas.microsoft.com/office/drawing/2014/main" id="{AD96CAC3-DE74-6D48-937F-DE6D15256F1A}"/>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61;p2">
              <a:extLst>
                <a:ext uri="{FF2B5EF4-FFF2-40B4-BE49-F238E27FC236}">
                  <a16:creationId xmlns:a16="http://schemas.microsoft.com/office/drawing/2014/main" id="{BC2FC856-C271-A84A-B30D-304768803D74}"/>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62;p2">
              <a:extLst>
                <a:ext uri="{FF2B5EF4-FFF2-40B4-BE49-F238E27FC236}">
                  <a16:creationId xmlns:a16="http://schemas.microsoft.com/office/drawing/2014/main" id="{6E3BE09E-5904-0B49-B19E-51B13B3E79B6}"/>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63;p2">
              <a:extLst>
                <a:ext uri="{FF2B5EF4-FFF2-40B4-BE49-F238E27FC236}">
                  <a16:creationId xmlns:a16="http://schemas.microsoft.com/office/drawing/2014/main" id="{6FB91034-03E3-374D-91E7-3A6126BD33B7}"/>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64;p2">
              <a:extLst>
                <a:ext uri="{FF2B5EF4-FFF2-40B4-BE49-F238E27FC236}">
                  <a16:creationId xmlns:a16="http://schemas.microsoft.com/office/drawing/2014/main" id="{2D0C7ECE-FB28-024E-8EC5-D1B7A89224E1}"/>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65;p2">
              <a:extLst>
                <a:ext uri="{FF2B5EF4-FFF2-40B4-BE49-F238E27FC236}">
                  <a16:creationId xmlns:a16="http://schemas.microsoft.com/office/drawing/2014/main" id="{A154AD4D-C386-2D47-AF98-16B238712F40}"/>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66;p2">
              <a:extLst>
                <a:ext uri="{FF2B5EF4-FFF2-40B4-BE49-F238E27FC236}">
                  <a16:creationId xmlns:a16="http://schemas.microsoft.com/office/drawing/2014/main" id="{9D2BF9B1-07AD-BC4D-8E7E-204CE0C43AD7}"/>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7;p2">
              <a:extLst>
                <a:ext uri="{FF2B5EF4-FFF2-40B4-BE49-F238E27FC236}">
                  <a16:creationId xmlns:a16="http://schemas.microsoft.com/office/drawing/2014/main" id="{FDDA93C9-9BF5-F046-B825-52B3DEE40995}"/>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 name="Google Shape;68;p2">
            <a:extLst>
              <a:ext uri="{FF2B5EF4-FFF2-40B4-BE49-F238E27FC236}">
                <a16:creationId xmlns:a16="http://schemas.microsoft.com/office/drawing/2014/main" id="{0C4D82D9-012E-6542-AE82-78FF38D8376C}"/>
              </a:ext>
            </a:extLst>
          </p:cNvPr>
          <p:cNvSpPr/>
          <p:nvPr/>
        </p:nvSpPr>
        <p:spPr>
          <a:xfrm>
            <a:off x="7965309" y="30788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9;p2">
            <a:extLst>
              <a:ext uri="{FF2B5EF4-FFF2-40B4-BE49-F238E27FC236}">
                <a16:creationId xmlns:a16="http://schemas.microsoft.com/office/drawing/2014/main" id="{5F9D56C6-63C1-E946-A7FF-70D19088B5E6}"/>
              </a:ext>
            </a:extLst>
          </p:cNvPr>
          <p:cNvSpPr/>
          <p:nvPr/>
        </p:nvSpPr>
        <p:spPr>
          <a:xfrm>
            <a:off x="5151311" y="4746039"/>
            <a:ext cx="1190767" cy="1090143"/>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70;p2">
            <a:extLst>
              <a:ext uri="{FF2B5EF4-FFF2-40B4-BE49-F238E27FC236}">
                <a16:creationId xmlns:a16="http://schemas.microsoft.com/office/drawing/2014/main" id="{7351DD8A-2CE6-C048-97E6-83524641C20C}"/>
              </a:ext>
            </a:extLst>
          </p:cNvPr>
          <p:cNvSpPr/>
          <p:nvPr/>
        </p:nvSpPr>
        <p:spPr>
          <a:xfrm>
            <a:off x="349628" y="-442809"/>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2"/>
          <p:cNvSpPr txBox="1">
            <a:spLocks noGrp="1"/>
          </p:cNvSpPr>
          <p:nvPr>
            <p:ph type="ctrTitle"/>
          </p:nvPr>
        </p:nvSpPr>
        <p:spPr>
          <a:xfrm>
            <a:off x="1013381" y="1208925"/>
            <a:ext cx="6411619" cy="222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sz="6000" dirty="0">
                <a:latin typeface="Livvic"/>
                <a:ea typeface="Livvic"/>
                <a:cs typeface="Livvic"/>
                <a:sym typeface="Livvic"/>
              </a:rPr>
              <a:t>Feminism in Pixar Animation:</a:t>
            </a:r>
            <a:endParaRPr lang="pt-BR" sz="6000" dirty="0">
              <a:solidFill>
                <a:schemeClr val="dk1"/>
              </a:solidFill>
              <a:latin typeface="Livvic"/>
              <a:ea typeface="Livvic"/>
              <a:cs typeface="Livvic"/>
              <a:sym typeface="Livvic"/>
            </a:endParaRPr>
          </a:p>
        </p:txBody>
      </p:sp>
      <p:sp>
        <p:nvSpPr>
          <p:cNvPr id="1032" name="Google Shape;1032;p32"/>
          <p:cNvSpPr txBox="1">
            <a:spLocks noGrp="1"/>
          </p:cNvSpPr>
          <p:nvPr>
            <p:ph type="subTitle" idx="1"/>
          </p:nvPr>
        </p:nvSpPr>
        <p:spPr>
          <a:xfrm>
            <a:off x="1974128" y="3217008"/>
            <a:ext cx="5242091" cy="633573"/>
          </a:xfrm>
          <a:prstGeom prst="rect">
            <a:avLst/>
          </a:prstGeom>
        </p:spPr>
        <p:txBody>
          <a:bodyPr spcFirstLastPara="1" wrap="square" lIns="126000" tIns="91425" rIns="91425" bIns="91425" anchor="t" anchorCtr="0">
            <a:noAutofit/>
          </a:bodyPr>
          <a:lstStyle/>
          <a:p>
            <a:pPr marL="0" lvl="0" indent="0" algn="ctr" rtl="0">
              <a:spcBef>
                <a:spcPts val="0"/>
              </a:spcBef>
              <a:spcAft>
                <a:spcPts val="0"/>
              </a:spcAft>
              <a:buNone/>
            </a:pPr>
            <a:r>
              <a:rPr lang="en-US" sz="1800" dirty="0"/>
              <a:t>the growth and awakening of female characters</a:t>
            </a: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7"/>
        <p:cNvGrpSpPr/>
        <p:nvPr/>
      </p:nvGrpSpPr>
      <p:grpSpPr>
        <a:xfrm>
          <a:off x="0" y="0"/>
          <a:ext cx="0" cy="0"/>
          <a:chOff x="0" y="0"/>
          <a:chExt cx="0" cy="0"/>
        </a:xfrm>
      </p:grpSpPr>
      <p:sp>
        <p:nvSpPr>
          <p:cNvPr id="1498" name="Google Shape;1498;p56"/>
          <p:cNvSpPr/>
          <p:nvPr/>
        </p:nvSpPr>
        <p:spPr>
          <a:xfrm rot="3090253">
            <a:off x="1502899" y="1849338"/>
            <a:ext cx="1826531" cy="1743617"/>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56"/>
          <p:cNvSpPr txBox="1">
            <a:spLocks noGrp="1"/>
          </p:cNvSpPr>
          <p:nvPr>
            <p:ph type="title"/>
          </p:nvPr>
        </p:nvSpPr>
        <p:spPr>
          <a:xfrm>
            <a:off x="3288475" y="1481100"/>
            <a:ext cx="3620100" cy="132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ltLang="zh-CN" dirty="0"/>
              <a:t>Chapter3</a:t>
            </a:r>
          </a:p>
        </p:txBody>
      </p:sp>
      <p:sp>
        <p:nvSpPr>
          <p:cNvPr id="1500" name="Google Shape;1500;p56"/>
          <p:cNvSpPr txBox="1">
            <a:spLocks noGrp="1"/>
          </p:cNvSpPr>
          <p:nvPr>
            <p:ph type="title" idx="2"/>
          </p:nvPr>
        </p:nvSpPr>
        <p:spPr>
          <a:xfrm>
            <a:off x="1758948" y="2348997"/>
            <a:ext cx="1284300" cy="74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a:t>04</a:t>
            </a:r>
            <a:endParaRPr/>
          </a:p>
        </p:txBody>
      </p:sp>
      <p:sp>
        <p:nvSpPr>
          <p:cNvPr id="1501" name="Google Shape;1501;p56"/>
          <p:cNvSpPr txBox="1">
            <a:spLocks noGrp="1"/>
          </p:cNvSpPr>
          <p:nvPr>
            <p:ph type="subTitle" idx="1"/>
          </p:nvPr>
        </p:nvSpPr>
        <p:spPr>
          <a:xfrm>
            <a:off x="3288475" y="2788492"/>
            <a:ext cx="4603326" cy="67064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zh-CN" dirty="0"/>
              <a:t>The problems of feminism in film making</a:t>
            </a:r>
            <a:endParaRPr dirty="0"/>
          </a:p>
        </p:txBody>
      </p:sp>
      <p:sp>
        <p:nvSpPr>
          <p:cNvPr id="6" name="Google Shape;75;p3">
            <a:extLst>
              <a:ext uri="{FF2B5EF4-FFF2-40B4-BE49-F238E27FC236}">
                <a16:creationId xmlns:a16="http://schemas.microsoft.com/office/drawing/2014/main" id="{5154B306-6699-D64F-AAEA-C063417D4448}"/>
              </a:ext>
            </a:extLst>
          </p:cNvPr>
          <p:cNvSpPr/>
          <p:nvPr/>
        </p:nvSpPr>
        <p:spPr>
          <a:xfrm>
            <a:off x="-322025" y="-839500"/>
            <a:ext cx="10492027" cy="2782219"/>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6;p3">
            <a:extLst>
              <a:ext uri="{FF2B5EF4-FFF2-40B4-BE49-F238E27FC236}">
                <a16:creationId xmlns:a16="http://schemas.microsoft.com/office/drawing/2014/main" id="{6DEBFB4D-CA72-CC4F-8E67-AD7E2B30409B}"/>
              </a:ext>
            </a:extLst>
          </p:cNvPr>
          <p:cNvSpPr/>
          <p:nvPr/>
        </p:nvSpPr>
        <p:spPr>
          <a:xfrm rot="2360613">
            <a:off x="7862512" y="3835837"/>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77;p3">
            <a:extLst>
              <a:ext uri="{FF2B5EF4-FFF2-40B4-BE49-F238E27FC236}">
                <a16:creationId xmlns:a16="http://schemas.microsoft.com/office/drawing/2014/main" id="{1AC9570B-94B8-BB4B-B437-8D6FE2E30F27}"/>
              </a:ext>
            </a:extLst>
          </p:cNvPr>
          <p:cNvGrpSpPr/>
          <p:nvPr/>
        </p:nvGrpSpPr>
        <p:grpSpPr>
          <a:xfrm>
            <a:off x="8332155" y="-1"/>
            <a:ext cx="596534" cy="692402"/>
            <a:chOff x="1298575" y="2224225"/>
            <a:chExt cx="97225" cy="112850"/>
          </a:xfrm>
        </p:grpSpPr>
        <p:sp>
          <p:nvSpPr>
            <p:cNvPr id="9" name="Google Shape;78;p3">
              <a:extLst>
                <a:ext uri="{FF2B5EF4-FFF2-40B4-BE49-F238E27FC236}">
                  <a16:creationId xmlns:a16="http://schemas.microsoft.com/office/drawing/2014/main" id="{F1CCCA16-415F-AC44-9AF1-79AEA646E71F}"/>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79;p3">
              <a:extLst>
                <a:ext uri="{FF2B5EF4-FFF2-40B4-BE49-F238E27FC236}">
                  <a16:creationId xmlns:a16="http://schemas.microsoft.com/office/drawing/2014/main" id="{CA09D321-19B5-2D4D-BBDA-99172B0BCFED}"/>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0;p3">
              <a:extLst>
                <a:ext uri="{FF2B5EF4-FFF2-40B4-BE49-F238E27FC236}">
                  <a16:creationId xmlns:a16="http://schemas.microsoft.com/office/drawing/2014/main" id="{09A2F6C4-EF5E-5B46-936C-620EE92A642C}"/>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1;p3">
              <a:extLst>
                <a:ext uri="{FF2B5EF4-FFF2-40B4-BE49-F238E27FC236}">
                  <a16:creationId xmlns:a16="http://schemas.microsoft.com/office/drawing/2014/main" id="{B9338A45-E704-304C-A6E0-D3023860CEB9}"/>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2;p3">
              <a:extLst>
                <a:ext uri="{FF2B5EF4-FFF2-40B4-BE49-F238E27FC236}">
                  <a16:creationId xmlns:a16="http://schemas.microsoft.com/office/drawing/2014/main" id="{CEC8414C-F1C1-AC4D-8F51-CE44C1B6D854}"/>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83;p3">
              <a:extLst>
                <a:ext uri="{FF2B5EF4-FFF2-40B4-BE49-F238E27FC236}">
                  <a16:creationId xmlns:a16="http://schemas.microsoft.com/office/drawing/2014/main" id="{02B47171-EA26-2C4C-8712-AA28B0CA6CC2}"/>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4;p3">
              <a:extLst>
                <a:ext uri="{FF2B5EF4-FFF2-40B4-BE49-F238E27FC236}">
                  <a16:creationId xmlns:a16="http://schemas.microsoft.com/office/drawing/2014/main" id="{706A18EC-24B1-5C4B-B474-D56413961468}"/>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5;p3">
              <a:extLst>
                <a:ext uri="{FF2B5EF4-FFF2-40B4-BE49-F238E27FC236}">
                  <a16:creationId xmlns:a16="http://schemas.microsoft.com/office/drawing/2014/main" id="{BD071126-1ED5-A847-9EF9-C3E041086712}"/>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86;p3">
            <a:extLst>
              <a:ext uri="{FF2B5EF4-FFF2-40B4-BE49-F238E27FC236}">
                <a16:creationId xmlns:a16="http://schemas.microsoft.com/office/drawing/2014/main" id="{F672C397-4031-8641-A605-FF7FE3300AAF}"/>
              </a:ext>
            </a:extLst>
          </p:cNvPr>
          <p:cNvGrpSpPr/>
          <p:nvPr/>
        </p:nvGrpSpPr>
        <p:grpSpPr>
          <a:xfrm>
            <a:off x="356432" y="422424"/>
            <a:ext cx="1092911" cy="572145"/>
            <a:chOff x="5713807" y="-86576"/>
            <a:chExt cx="1092911" cy="572145"/>
          </a:xfrm>
        </p:grpSpPr>
        <p:grpSp>
          <p:nvGrpSpPr>
            <p:cNvPr id="18" name="Google Shape;87;p3">
              <a:extLst>
                <a:ext uri="{FF2B5EF4-FFF2-40B4-BE49-F238E27FC236}">
                  <a16:creationId xmlns:a16="http://schemas.microsoft.com/office/drawing/2014/main" id="{AB8CD5A3-35CA-7B46-BDC9-CA457E496554}"/>
                </a:ext>
              </a:extLst>
            </p:cNvPr>
            <p:cNvGrpSpPr/>
            <p:nvPr/>
          </p:nvGrpSpPr>
          <p:grpSpPr>
            <a:xfrm>
              <a:off x="6032405" y="-86576"/>
              <a:ext cx="774313" cy="572145"/>
              <a:chOff x="886700" y="2240175"/>
              <a:chExt cx="126200" cy="93250"/>
            </a:xfrm>
          </p:grpSpPr>
          <p:sp>
            <p:nvSpPr>
              <p:cNvPr id="24" name="Google Shape;88;p3">
                <a:extLst>
                  <a:ext uri="{FF2B5EF4-FFF2-40B4-BE49-F238E27FC236}">
                    <a16:creationId xmlns:a16="http://schemas.microsoft.com/office/drawing/2014/main" id="{48C6547E-5CD3-9A49-A470-8F325AB1BDBB}"/>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9;p3">
                <a:extLst>
                  <a:ext uri="{FF2B5EF4-FFF2-40B4-BE49-F238E27FC236}">
                    <a16:creationId xmlns:a16="http://schemas.microsoft.com/office/drawing/2014/main" id="{C12769FE-81B9-B54A-BBF7-A82AEE7C8BC8}"/>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0;p3">
                <a:extLst>
                  <a:ext uri="{FF2B5EF4-FFF2-40B4-BE49-F238E27FC236}">
                    <a16:creationId xmlns:a16="http://schemas.microsoft.com/office/drawing/2014/main" id="{9614274B-3E42-A84B-851A-0F12BC95E23B}"/>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1;p3">
                <a:extLst>
                  <a:ext uri="{FF2B5EF4-FFF2-40B4-BE49-F238E27FC236}">
                    <a16:creationId xmlns:a16="http://schemas.microsoft.com/office/drawing/2014/main" id="{32EAF073-C802-9641-B2B1-B196993DB251}"/>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p3">
                <a:extLst>
                  <a:ext uri="{FF2B5EF4-FFF2-40B4-BE49-F238E27FC236}">
                    <a16:creationId xmlns:a16="http://schemas.microsoft.com/office/drawing/2014/main" id="{0A07D5C0-D27F-D24B-A7A8-8CE5AB2ECB3C}"/>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3;p3">
                <a:extLst>
                  <a:ext uri="{FF2B5EF4-FFF2-40B4-BE49-F238E27FC236}">
                    <a16:creationId xmlns:a16="http://schemas.microsoft.com/office/drawing/2014/main" id="{1D894F6B-CB81-B345-A047-D718BDA81313}"/>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94;p3">
                <a:extLst>
                  <a:ext uri="{FF2B5EF4-FFF2-40B4-BE49-F238E27FC236}">
                    <a16:creationId xmlns:a16="http://schemas.microsoft.com/office/drawing/2014/main" id="{E046527E-6956-AE4F-A950-5C42D33E3893}"/>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5;p3">
                <a:extLst>
                  <a:ext uri="{FF2B5EF4-FFF2-40B4-BE49-F238E27FC236}">
                    <a16:creationId xmlns:a16="http://schemas.microsoft.com/office/drawing/2014/main" id="{F6B09998-4B2B-D24A-B4F2-6D9A068DC0D5}"/>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6;p3">
                <a:extLst>
                  <a:ext uri="{FF2B5EF4-FFF2-40B4-BE49-F238E27FC236}">
                    <a16:creationId xmlns:a16="http://schemas.microsoft.com/office/drawing/2014/main" id="{472F5421-A29E-9149-9A04-5060F18E8A7B}"/>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p3">
                <a:extLst>
                  <a:ext uri="{FF2B5EF4-FFF2-40B4-BE49-F238E27FC236}">
                    <a16:creationId xmlns:a16="http://schemas.microsoft.com/office/drawing/2014/main" id="{A9D0DF9F-15AA-5A44-8015-0E119224F1B2}"/>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8;p3">
                <a:extLst>
                  <a:ext uri="{FF2B5EF4-FFF2-40B4-BE49-F238E27FC236}">
                    <a16:creationId xmlns:a16="http://schemas.microsoft.com/office/drawing/2014/main" id="{FB90C32C-7D56-AE4D-8DEC-4D0CD81F286D}"/>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9;p3">
              <a:extLst>
                <a:ext uri="{FF2B5EF4-FFF2-40B4-BE49-F238E27FC236}">
                  <a16:creationId xmlns:a16="http://schemas.microsoft.com/office/drawing/2014/main" id="{453D6158-2A44-4145-8C37-8B4A3E58C8BE}"/>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0;p3">
              <a:extLst>
                <a:ext uri="{FF2B5EF4-FFF2-40B4-BE49-F238E27FC236}">
                  <a16:creationId xmlns:a16="http://schemas.microsoft.com/office/drawing/2014/main" id="{8DC3081E-9EEE-DD42-BFA0-CF98BAA25F5D}"/>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p3">
              <a:extLst>
                <a:ext uri="{FF2B5EF4-FFF2-40B4-BE49-F238E27FC236}">
                  <a16:creationId xmlns:a16="http://schemas.microsoft.com/office/drawing/2014/main" id="{BCB647B3-8C68-1F46-B267-231A86FE7059}"/>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2;p3">
              <a:extLst>
                <a:ext uri="{FF2B5EF4-FFF2-40B4-BE49-F238E27FC236}">
                  <a16:creationId xmlns:a16="http://schemas.microsoft.com/office/drawing/2014/main" id="{D5287252-B305-294C-83D7-11F6C7206FBE}"/>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3;p3">
              <a:extLst>
                <a:ext uri="{FF2B5EF4-FFF2-40B4-BE49-F238E27FC236}">
                  <a16:creationId xmlns:a16="http://schemas.microsoft.com/office/drawing/2014/main" id="{E05303B2-937C-5846-8505-AA3CD433AC8D}"/>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04;p3">
            <a:extLst>
              <a:ext uri="{FF2B5EF4-FFF2-40B4-BE49-F238E27FC236}">
                <a16:creationId xmlns:a16="http://schemas.microsoft.com/office/drawing/2014/main" id="{68207776-9677-B24C-B46E-566B917369F2}"/>
              </a:ext>
            </a:extLst>
          </p:cNvPr>
          <p:cNvSpPr/>
          <p:nvPr/>
        </p:nvSpPr>
        <p:spPr>
          <a:xfrm rot="5052040" flipH="1">
            <a:off x="-841891" y="3361956"/>
            <a:ext cx="2763511" cy="1830248"/>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105;p3">
            <a:extLst>
              <a:ext uri="{FF2B5EF4-FFF2-40B4-BE49-F238E27FC236}">
                <a16:creationId xmlns:a16="http://schemas.microsoft.com/office/drawing/2014/main" id="{0EA002F6-AD86-7B43-8686-8DB6D21BB854}"/>
              </a:ext>
            </a:extLst>
          </p:cNvPr>
          <p:cNvGrpSpPr/>
          <p:nvPr/>
        </p:nvGrpSpPr>
        <p:grpSpPr>
          <a:xfrm>
            <a:off x="260444" y="3550709"/>
            <a:ext cx="919113" cy="1154567"/>
            <a:chOff x="1279875" y="1645575"/>
            <a:chExt cx="149800" cy="188175"/>
          </a:xfrm>
        </p:grpSpPr>
        <p:sp>
          <p:nvSpPr>
            <p:cNvPr id="37" name="Google Shape;106;p3">
              <a:extLst>
                <a:ext uri="{FF2B5EF4-FFF2-40B4-BE49-F238E27FC236}">
                  <a16:creationId xmlns:a16="http://schemas.microsoft.com/office/drawing/2014/main" id="{219EC460-0B4C-6241-8445-198A17F585B7}"/>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7;p3">
              <a:extLst>
                <a:ext uri="{FF2B5EF4-FFF2-40B4-BE49-F238E27FC236}">
                  <a16:creationId xmlns:a16="http://schemas.microsoft.com/office/drawing/2014/main" id="{1F1B041D-EC39-0D45-9860-FAC96AD5843F}"/>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8;p3">
              <a:extLst>
                <a:ext uri="{FF2B5EF4-FFF2-40B4-BE49-F238E27FC236}">
                  <a16:creationId xmlns:a16="http://schemas.microsoft.com/office/drawing/2014/main" id="{3C54CBB5-E311-B64D-B634-9561D15078E4}"/>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9;p3">
              <a:extLst>
                <a:ext uri="{FF2B5EF4-FFF2-40B4-BE49-F238E27FC236}">
                  <a16:creationId xmlns:a16="http://schemas.microsoft.com/office/drawing/2014/main" id="{72E63999-BBE2-4B4B-A0AC-7E11AFD36731}"/>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0;p3">
              <a:extLst>
                <a:ext uri="{FF2B5EF4-FFF2-40B4-BE49-F238E27FC236}">
                  <a16:creationId xmlns:a16="http://schemas.microsoft.com/office/drawing/2014/main" id="{887C5853-AC39-194E-B116-5AE1A8924DAA}"/>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p3">
              <a:extLst>
                <a:ext uri="{FF2B5EF4-FFF2-40B4-BE49-F238E27FC236}">
                  <a16:creationId xmlns:a16="http://schemas.microsoft.com/office/drawing/2014/main" id="{4FE231B2-1E78-AF41-8D12-C1EBB158F6E2}"/>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p3">
              <a:extLst>
                <a:ext uri="{FF2B5EF4-FFF2-40B4-BE49-F238E27FC236}">
                  <a16:creationId xmlns:a16="http://schemas.microsoft.com/office/drawing/2014/main" id="{7DE8452C-7EEF-1A4C-9845-EC2E29E0A9E3}"/>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3;p3">
              <a:extLst>
                <a:ext uri="{FF2B5EF4-FFF2-40B4-BE49-F238E27FC236}">
                  <a16:creationId xmlns:a16="http://schemas.microsoft.com/office/drawing/2014/main" id="{01EC6338-9368-C24E-A75E-D4FA057FEE24}"/>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4;p3">
              <a:extLst>
                <a:ext uri="{FF2B5EF4-FFF2-40B4-BE49-F238E27FC236}">
                  <a16:creationId xmlns:a16="http://schemas.microsoft.com/office/drawing/2014/main" id="{F757C626-9979-C64B-AF31-E8C69A65300C}"/>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15;p3">
              <a:extLst>
                <a:ext uri="{FF2B5EF4-FFF2-40B4-BE49-F238E27FC236}">
                  <a16:creationId xmlns:a16="http://schemas.microsoft.com/office/drawing/2014/main" id="{1F6CFBB5-347E-6243-97D2-61D0D2A5C4A3}"/>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16;p3">
              <a:extLst>
                <a:ext uri="{FF2B5EF4-FFF2-40B4-BE49-F238E27FC236}">
                  <a16:creationId xmlns:a16="http://schemas.microsoft.com/office/drawing/2014/main" id="{42153992-1A0C-F140-8220-40EF41574BCB}"/>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17;p3">
              <a:extLst>
                <a:ext uri="{FF2B5EF4-FFF2-40B4-BE49-F238E27FC236}">
                  <a16:creationId xmlns:a16="http://schemas.microsoft.com/office/drawing/2014/main" id="{6BB3AD54-31B1-034C-89BD-C7196FC6F1C1}"/>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18;p3">
              <a:extLst>
                <a:ext uri="{FF2B5EF4-FFF2-40B4-BE49-F238E27FC236}">
                  <a16:creationId xmlns:a16="http://schemas.microsoft.com/office/drawing/2014/main" id="{3F378857-9199-D849-A53D-ACDBE0BEE10D}"/>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19;p3">
              <a:extLst>
                <a:ext uri="{FF2B5EF4-FFF2-40B4-BE49-F238E27FC236}">
                  <a16:creationId xmlns:a16="http://schemas.microsoft.com/office/drawing/2014/main" id="{103B1C07-5ECB-DD49-8AF9-9FDC355FD7E4}"/>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20;p3">
              <a:extLst>
                <a:ext uri="{FF2B5EF4-FFF2-40B4-BE49-F238E27FC236}">
                  <a16:creationId xmlns:a16="http://schemas.microsoft.com/office/drawing/2014/main" id="{7C35E095-F09C-A24B-92E2-FFCBA74F21DA}"/>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1;p3">
              <a:extLst>
                <a:ext uri="{FF2B5EF4-FFF2-40B4-BE49-F238E27FC236}">
                  <a16:creationId xmlns:a16="http://schemas.microsoft.com/office/drawing/2014/main" id="{D6C3E229-9DB4-6D45-A0D2-955416D2A13C}"/>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2;p3">
              <a:extLst>
                <a:ext uri="{FF2B5EF4-FFF2-40B4-BE49-F238E27FC236}">
                  <a16:creationId xmlns:a16="http://schemas.microsoft.com/office/drawing/2014/main" id="{F6E675A8-6B74-9F4B-81CE-A02FBDCAB88C}"/>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123;p3">
            <a:extLst>
              <a:ext uri="{FF2B5EF4-FFF2-40B4-BE49-F238E27FC236}">
                <a16:creationId xmlns:a16="http://schemas.microsoft.com/office/drawing/2014/main" id="{B043BC4D-4D76-294C-8685-DD02201D912D}"/>
              </a:ext>
            </a:extLst>
          </p:cNvPr>
          <p:cNvSpPr/>
          <p:nvPr/>
        </p:nvSpPr>
        <p:spPr>
          <a:xfrm>
            <a:off x="6898097" y="30933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24;p3">
            <a:extLst>
              <a:ext uri="{FF2B5EF4-FFF2-40B4-BE49-F238E27FC236}">
                <a16:creationId xmlns:a16="http://schemas.microsoft.com/office/drawing/2014/main" id="{28901B53-619E-E643-8D43-3ED927030189}"/>
              </a:ext>
            </a:extLst>
          </p:cNvPr>
          <p:cNvSpPr/>
          <p:nvPr/>
        </p:nvSpPr>
        <p:spPr>
          <a:xfrm rot="8923620">
            <a:off x="7966376" y="1144827"/>
            <a:ext cx="1632767" cy="744311"/>
          </a:xfrm>
          <a:custGeom>
            <a:avLst/>
            <a:gdLst/>
            <a:ahLst/>
            <a:cxnLst/>
            <a:rect l="l" t="t" r="r" b="b"/>
            <a:pathLst>
              <a:path w="18418" h="8396" extrusionOk="0">
                <a:moveTo>
                  <a:pt x="14847" y="0"/>
                </a:moveTo>
                <a:cubicBezTo>
                  <a:pt x="14561" y="0"/>
                  <a:pt x="14276" y="10"/>
                  <a:pt x="13992" y="20"/>
                </a:cubicBezTo>
                <a:cubicBezTo>
                  <a:pt x="13211" y="47"/>
                  <a:pt x="12433" y="77"/>
                  <a:pt x="11652" y="104"/>
                </a:cubicBezTo>
                <a:cubicBezTo>
                  <a:pt x="8199" y="231"/>
                  <a:pt x="4725" y="252"/>
                  <a:pt x="1289" y="634"/>
                </a:cubicBezTo>
                <a:cubicBezTo>
                  <a:pt x="1202" y="644"/>
                  <a:pt x="1195" y="771"/>
                  <a:pt x="1289" y="775"/>
                </a:cubicBezTo>
                <a:cubicBezTo>
                  <a:pt x="1934" y="799"/>
                  <a:pt x="2579" y="810"/>
                  <a:pt x="3225" y="810"/>
                </a:cubicBezTo>
                <a:cubicBezTo>
                  <a:pt x="5477" y="810"/>
                  <a:pt x="7730" y="684"/>
                  <a:pt x="9979" y="600"/>
                </a:cubicBezTo>
                <a:cubicBezTo>
                  <a:pt x="11380" y="547"/>
                  <a:pt x="12778" y="490"/>
                  <a:pt x="14176" y="443"/>
                </a:cubicBezTo>
                <a:cubicBezTo>
                  <a:pt x="14433" y="434"/>
                  <a:pt x="14709" y="424"/>
                  <a:pt x="14992" y="424"/>
                </a:cubicBezTo>
                <a:cubicBezTo>
                  <a:pt x="15965" y="424"/>
                  <a:pt x="17027" y="539"/>
                  <a:pt x="17720" y="1194"/>
                </a:cubicBezTo>
                <a:cubicBezTo>
                  <a:pt x="18139" y="1589"/>
                  <a:pt x="18015" y="2374"/>
                  <a:pt x="17952" y="2900"/>
                </a:cubicBezTo>
                <a:cubicBezTo>
                  <a:pt x="17891" y="3406"/>
                  <a:pt x="17757" y="3956"/>
                  <a:pt x="17351" y="4298"/>
                </a:cubicBezTo>
                <a:cubicBezTo>
                  <a:pt x="16999" y="4596"/>
                  <a:pt x="16542" y="4653"/>
                  <a:pt x="16093" y="4653"/>
                </a:cubicBezTo>
                <a:cubicBezTo>
                  <a:pt x="15940" y="4653"/>
                  <a:pt x="15788" y="4646"/>
                  <a:pt x="15642" y="4640"/>
                </a:cubicBezTo>
                <a:cubicBezTo>
                  <a:pt x="15456" y="4632"/>
                  <a:pt x="15270" y="4623"/>
                  <a:pt x="15086" y="4623"/>
                </a:cubicBezTo>
                <a:cubicBezTo>
                  <a:pt x="14766" y="4623"/>
                  <a:pt x="14449" y="4650"/>
                  <a:pt x="14136" y="4754"/>
                </a:cubicBezTo>
                <a:cubicBezTo>
                  <a:pt x="13747" y="4885"/>
                  <a:pt x="13355" y="5116"/>
                  <a:pt x="13154" y="5492"/>
                </a:cubicBezTo>
                <a:cubicBezTo>
                  <a:pt x="13067" y="5653"/>
                  <a:pt x="13023" y="5837"/>
                  <a:pt x="13027" y="6022"/>
                </a:cubicBezTo>
                <a:cubicBezTo>
                  <a:pt x="13027" y="6186"/>
                  <a:pt x="13080" y="6347"/>
                  <a:pt x="13084" y="6511"/>
                </a:cubicBezTo>
                <a:cubicBezTo>
                  <a:pt x="13087" y="6726"/>
                  <a:pt x="12983" y="6843"/>
                  <a:pt x="12815" y="6957"/>
                </a:cubicBezTo>
                <a:cubicBezTo>
                  <a:pt x="12138" y="7412"/>
                  <a:pt x="11307" y="7505"/>
                  <a:pt x="10484" y="7505"/>
                </a:cubicBezTo>
                <a:cubicBezTo>
                  <a:pt x="10078" y="7505"/>
                  <a:pt x="9674" y="7482"/>
                  <a:pt x="9292" y="7470"/>
                </a:cubicBezTo>
                <a:cubicBezTo>
                  <a:pt x="9078" y="7462"/>
                  <a:pt x="8864" y="7459"/>
                  <a:pt x="8651" y="7459"/>
                </a:cubicBezTo>
                <a:cubicBezTo>
                  <a:pt x="7344" y="7459"/>
                  <a:pt x="6041" y="7590"/>
                  <a:pt x="4739" y="7731"/>
                </a:cubicBezTo>
                <a:cubicBezTo>
                  <a:pt x="3954" y="7815"/>
                  <a:pt x="3170" y="7916"/>
                  <a:pt x="2378" y="7979"/>
                </a:cubicBezTo>
                <a:cubicBezTo>
                  <a:pt x="1874" y="8020"/>
                  <a:pt x="1340" y="8082"/>
                  <a:pt x="817" y="8082"/>
                </a:cubicBezTo>
                <a:cubicBezTo>
                  <a:pt x="565" y="8082"/>
                  <a:pt x="315" y="8068"/>
                  <a:pt x="72" y="8030"/>
                </a:cubicBezTo>
                <a:cubicBezTo>
                  <a:pt x="69" y="8029"/>
                  <a:pt x="67" y="8029"/>
                  <a:pt x="65" y="8029"/>
                </a:cubicBezTo>
                <a:cubicBezTo>
                  <a:pt x="25" y="8029"/>
                  <a:pt x="0" y="8082"/>
                  <a:pt x="42" y="8107"/>
                </a:cubicBezTo>
                <a:cubicBezTo>
                  <a:pt x="427" y="8338"/>
                  <a:pt x="844" y="8396"/>
                  <a:pt x="1272" y="8396"/>
                </a:cubicBezTo>
                <a:cubicBezTo>
                  <a:pt x="1496" y="8396"/>
                  <a:pt x="1723" y="8380"/>
                  <a:pt x="1949" y="8365"/>
                </a:cubicBezTo>
                <a:cubicBezTo>
                  <a:pt x="2704" y="8315"/>
                  <a:pt x="3455" y="8234"/>
                  <a:pt x="4206" y="8147"/>
                </a:cubicBezTo>
                <a:cubicBezTo>
                  <a:pt x="5625" y="7981"/>
                  <a:pt x="7036" y="7781"/>
                  <a:pt x="8468" y="7781"/>
                </a:cubicBezTo>
                <a:cubicBezTo>
                  <a:pt x="8513" y="7781"/>
                  <a:pt x="8559" y="7781"/>
                  <a:pt x="8604" y="7782"/>
                </a:cubicBezTo>
                <a:cubicBezTo>
                  <a:pt x="9235" y="7785"/>
                  <a:pt x="9883" y="7843"/>
                  <a:pt x="10526" y="7843"/>
                </a:cubicBezTo>
                <a:cubicBezTo>
                  <a:pt x="11134" y="7843"/>
                  <a:pt x="11737" y="7791"/>
                  <a:pt x="12312" y="7591"/>
                </a:cubicBezTo>
                <a:cubicBezTo>
                  <a:pt x="12768" y="7433"/>
                  <a:pt x="13419" y="7168"/>
                  <a:pt x="13452" y="6608"/>
                </a:cubicBezTo>
                <a:cubicBezTo>
                  <a:pt x="13469" y="6317"/>
                  <a:pt x="13332" y="6032"/>
                  <a:pt x="13439" y="5747"/>
                </a:cubicBezTo>
                <a:cubicBezTo>
                  <a:pt x="13529" y="5499"/>
                  <a:pt x="13751" y="5328"/>
                  <a:pt x="13979" y="5210"/>
                </a:cubicBezTo>
                <a:cubicBezTo>
                  <a:pt x="14335" y="5025"/>
                  <a:pt x="14713" y="4981"/>
                  <a:pt x="15098" y="4981"/>
                </a:cubicBezTo>
                <a:cubicBezTo>
                  <a:pt x="15457" y="4981"/>
                  <a:pt x="15823" y="5020"/>
                  <a:pt x="16183" y="5020"/>
                </a:cubicBezTo>
                <a:cubicBezTo>
                  <a:pt x="16570" y="5020"/>
                  <a:pt x="16951" y="4975"/>
                  <a:pt x="17311" y="4788"/>
                </a:cubicBezTo>
                <a:cubicBezTo>
                  <a:pt x="18290" y="4281"/>
                  <a:pt x="18404" y="3044"/>
                  <a:pt x="18414" y="2069"/>
                </a:cubicBezTo>
                <a:cubicBezTo>
                  <a:pt x="18418" y="1770"/>
                  <a:pt x="18411" y="1465"/>
                  <a:pt x="18260" y="1197"/>
                </a:cubicBezTo>
                <a:cubicBezTo>
                  <a:pt x="18116" y="942"/>
                  <a:pt x="17875" y="754"/>
                  <a:pt x="17626" y="607"/>
                </a:cubicBezTo>
                <a:cubicBezTo>
                  <a:pt x="17097" y="282"/>
                  <a:pt x="16483" y="124"/>
                  <a:pt x="15870" y="54"/>
                </a:cubicBezTo>
                <a:cubicBezTo>
                  <a:pt x="15530" y="14"/>
                  <a:pt x="15188" y="0"/>
                  <a:pt x="148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25;p3">
            <a:extLst>
              <a:ext uri="{FF2B5EF4-FFF2-40B4-BE49-F238E27FC236}">
                <a16:creationId xmlns:a16="http://schemas.microsoft.com/office/drawing/2014/main" id="{1C02FF0D-6201-7247-A2CB-DDD6BB34FDBB}"/>
              </a:ext>
            </a:extLst>
          </p:cNvPr>
          <p:cNvSpPr/>
          <p:nvPr/>
        </p:nvSpPr>
        <p:spPr>
          <a:xfrm rot="2190743">
            <a:off x="7421363" y="351721"/>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2"/>
        <p:cNvGrpSpPr/>
        <p:nvPr/>
      </p:nvGrpSpPr>
      <p:grpSpPr>
        <a:xfrm>
          <a:off x="0" y="0"/>
          <a:ext cx="0" cy="0"/>
          <a:chOff x="0" y="0"/>
          <a:chExt cx="0" cy="0"/>
        </a:xfrm>
      </p:grpSpPr>
      <p:pic>
        <p:nvPicPr>
          <p:cNvPr id="1026" name="Picture 2" descr="查看源图像">
            <a:extLst>
              <a:ext uri="{FF2B5EF4-FFF2-40B4-BE49-F238E27FC236}">
                <a16:creationId xmlns:a16="http://schemas.microsoft.com/office/drawing/2014/main" id="{CE1814B5-72AA-5B80-2E99-3E26C52842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7417" y="1795223"/>
            <a:ext cx="4469605" cy="1651271"/>
          </a:xfrm>
          <a:prstGeom prst="rect">
            <a:avLst/>
          </a:prstGeom>
          <a:noFill/>
          <a:extLst>
            <a:ext uri="{909E8E84-426E-40DD-AFC4-6F175D3DCCD1}">
              <a14:hiddenFill xmlns:a14="http://schemas.microsoft.com/office/drawing/2010/main">
                <a:solidFill>
                  <a:srgbClr val="FFFFFF"/>
                </a:solidFill>
              </a14:hiddenFill>
            </a:ext>
          </a:extLst>
        </p:spPr>
      </p:pic>
      <p:grpSp>
        <p:nvGrpSpPr>
          <p:cNvPr id="1134" name="Google Shape;1134;p40"/>
          <p:cNvGrpSpPr/>
          <p:nvPr/>
        </p:nvGrpSpPr>
        <p:grpSpPr>
          <a:xfrm>
            <a:off x="3965656" y="2893577"/>
            <a:ext cx="4606425" cy="4499846"/>
            <a:chOff x="4329071" y="616480"/>
            <a:chExt cx="4606425" cy="4499846"/>
          </a:xfrm>
        </p:grpSpPr>
        <p:sp>
          <p:nvSpPr>
            <p:cNvPr id="1135" name="Google Shape;1135;p40"/>
            <p:cNvSpPr/>
            <p:nvPr/>
          </p:nvSpPr>
          <p:spPr>
            <a:xfrm rot="518158">
              <a:off x="4823629" y="3606769"/>
              <a:ext cx="3039833" cy="1288638"/>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0"/>
            <p:cNvSpPr/>
            <p:nvPr/>
          </p:nvSpPr>
          <p:spPr>
            <a:xfrm rot="7966912">
              <a:off x="4281584" y="1552773"/>
              <a:ext cx="2538794" cy="980238"/>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0"/>
            <p:cNvSpPr/>
            <p:nvPr/>
          </p:nvSpPr>
          <p:spPr>
            <a:xfrm rot="-9360676">
              <a:off x="5584751" y="1187620"/>
              <a:ext cx="3017899" cy="980215"/>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0"/>
            <p:cNvSpPr/>
            <p:nvPr/>
          </p:nvSpPr>
          <p:spPr>
            <a:xfrm rot="4104184">
              <a:off x="3982620" y="2800922"/>
              <a:ext cx="2538790" cy="980236"/>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0"/>
            <p:cNvSpPr/>
            <p:nvPr/>
          </p:nvSpPr>
          <p:spPr>
            <a:xfrm rot="-3698790">
              <a:off x="6631908" y="2805862"/>
              <a:ext cx="2538837" cy="980228"/>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23" name="Google Shape;1123;p40"/>
          <p:cNvSpPr txBox="1">
            <a:spLocks noGrp="1"/>
          </p:cNvSpPr>
          <p:nvPr>
            <p:ph type="title" idx="6"/>
          </p:nvPr>
        </p:nvSpPr>
        <p:spPr>
          <a:xfrm>
            <a:off x="1281677" y="718142"/>
            <a:ext cx="7704000" cy="47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zh-CN" sz="3000" dirty="0"/>
              <a:t>problem</a:t>
            </a:r>
            <a:endParaRPr sz="3000" dirty="0"/>
          </a:p>
        </p:txBody>
      </p:sp>
      <p:sp>
        <p:nvSpPr>
          <p:cNvPr id="1124" name="Google Shape;1124;p40"/>
          <p:cNvSpPr/>
          <p:nvPr/>
        </p:nvSpPr>
        <p:spPr>
          <a:xfrm rot="10800000">
            <a:off x="1101000" y="2689375"/>
            <a:ext cx="675100" cy="61808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0"/>
          <p:cNvSpPr/>
          <p:nvPr/>
        </p:nvSpPr>
        <p:spPr>
          <a:xfrm rot="9899973">
            <a:off x="1101007" y="3703847"/>
            <a:ext cx="675092" cy="618075"/>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0"/>
          <p:cNvSpPr/>
          <p:nvPr/>
        </p:nvSpPr>
        <p:spPr>
          <a:xfrm>
            <a:off x="1101000" y="1674913"/>
            <a:ext cx="675100" cy="61808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0"/>
          <p:cNvSpPr txBox="1">
            <a:spLocks noGrp="1"/>
          </p:cNvSpPr>
          <p:nvPr>
            <p:ph type="subTitle" idx="1"/>
          </p:nvPr>
        </p:nvSpPr>
        <p:spPr>
          <a:xfrm>
            <a:off x="1846001" y="1804522"/>
            <a:ext cx="2647200" cy="450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The growth of women comes from the absence of men</a:t>
            </a:r>
            <a:endParaRPr dirty="0"/>
          </a:p>
        </p:txBody>
      </p:sp>
      <p:sp>
        <p:nvSpPr>
          <p:cNvPr id="1129" name="Google Shape;1129;p40"/>
          <p:cNvSpPr txBox="1">
            <a:spLocks noGrp="1"/>
          </p:cNvSpPr>
          <p:nvPr>
            <p:ph type="subTitle" idx="3"/>
          </p:nvPr>
        </p:nvSpPr>
        <p:spPr>
          <a:xfrm>
            <a:off x="1908440" y="2794579"/>
            <a:ext cx="2647200" cy="449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Male viewers' anxiety and replacement concept</a:t>
            </a:r>
            <a:endParaRPr dirty="0"/>
          </a:p>
        </p:txBody>
      </p:sp>
      <p:sp>
        <p:nvSpPr>
          <p:cNvPr id="1131" name="Google Shape;1131;p40"/>
          <p:cNvSpPr txBox="1">
            <a:spLocks noGrp="1"/>
          </p:cNvSpPr>
          <p:nvPr>
            <p:ph type="subTitle" idx="5"/>
          </p:nvPr>
        </p:nvSpPr>
        <p:spPr>
          <a:xfrm>
            <a:off x="1880482" y="3837691"/>
            <a:ext cx="2647200" cy="45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dirty="0"/>
              <a:t>Comments on the director</a:t>
            </a:r>
            <a:endParaRPr dirty="0"/>
          </a:p>
        </p:txBody>
      </p:sp>
      <p:sp>
        <p:nvSpPr>
          <p:cNvPr id="1140" name="Google Shape;1140;p40"/>
          <p:cNvSpPr/>
          <p:nvPr/>
        </p:nvSpPr>
        <p:spPr>
          <a:xfrm rot="2191983">
            <a:off x="4720188" y="2035953"/>
            <a:ext cx="1163231" cy="1772403"/>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58;p20">
            <a:extLst>
              <a:ext uri="{FF2B5EF4-FFF2-40B4-BE49-F238E27FC236}">
                <a16:creationId xmlns:a16="http://schemas.microsoft.com/office/drawing/2014/main" id="{98E55EED-DABB-CF4D-91C5-B8222FFFF7D6}"/>
              </a:ext>
            </a:extLst>
          </p:cNvPr>
          <p:cNvSpPr/>
          <p:nvPr/>
        </p:nvSpPr>
        <p:spPr>
          <a:xfrm rot="-9838935">
            <a:off x="4962292" y="-880305"/>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59;p20">
            <a:extLst>
              <a:ext uri="{FF2B5EF4-FFF2-40B4-BE49-F238E27FC236}">
                <a16:creationId xmlns:a16="http://schemas.microsoft.com/office/drawing/2014/main" id="{854201D1-16A7-B84A-B187-4D6CE7B32E1D}"/>
              </a:ext>
            </a:extLst>
          </p:cNvPr>
          <p:cNvSpPr/>
          <p:nvPr/>
        </p:nvSpPr>
        <p:spPr>
          <a:xfrm rot="7768703">
            <a:off x="5410869" y="4196971"/>
            <a:ext cx="1941596" cy="2127988"/>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660;p20">
            <a:extLst>
              <a:ext uri="{FF2B5EF4-FFF2-40B4-BE49-F238E27FC236}">
                <a16:creationId xmlns:a16="http://schemas.microsoft.com/office/drawing/2014/main" id="{4ABC643F-50A4-174B-B9FD-A8CCD90D75EB}"/>
              </a:ext>
            </a:extLst>
          </p:cNvPr>
          <p:cNvGrpSpPr/>
          <p:nvPr/>
        </p:nvGrpSpPr>
        <p:grpSpPr>
          <a:xfrm rot="10800000">
            <a:off x="8424010" y="2213206"/>
            <a:ext cx="596534" cy="692402"/>
            <a:chOff x="1298575" y="2224225"/>
            <a:chExt cx="97225" cy="112850"/>
          </a:xfrm>
        </p:grpSpPr>
        <p:sp>
          <p:nvSpPr>
            <p:cNvPr id="23" name="Google Shape;661;p20">
              <a:extLst>
                <a:ext uri="{FF2B5EF4-FFF2-40B4-BE49-F238E27FC236}">
                  <a16:creationId xmlns:a16="http://schemas.microsoft.com/office/drawing/2014/main" id="{94882522-E427-A54B-A2FB-AAC0DDCF7F19}"/>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662;p20">
              <a:extLst>
                <a:ext uri="{FF2B5EF4-FFF2-40B4-BE49-F238E27FC236}">
                  <a16:creationId xmlns:a16="http://schemas.microsoft.com/office/drawing/2014/main" id="{2AC1F777-AF9A-2E41-9C7A-BB8C96D684D0}"/>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663;p20">
              <a:extLst>
                <a:ext uri="{FF2B5EF4-FFF2-40B4-BE49-F238E27FC236}">
                  <a16:creationId xmlns:a16="http://schemas.microsoft.com/office/drawing/2014/main" id="{CBAD32E6-F24F-144D-B21B-C9A07F45C92A}"/>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664;p20">
              <a:extLst>
                <a:ext uri="{FF2B5EF4-FFF2-40B4-BE49-F238E27FC236}">
                  <a16:creationId xmlns:a16="http://schemas.microsoft.com/office/drawing/2014/main" id="{7D02415C-A085-E242-806E-B1EC8F87A65C}"/>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665;p20">
              <a:extLst>
                <a:ext uri="{FF2B5EF4-FFF2-40B4-BE49-F238E27FC236}">
                  <a16:creationId xmlns:a16="http://schemas.microsoft.com/office/drawing/2014/main" id="{594512C7-C74F-9C4A-89CA-55FCB8331539}"/>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666;p20">
              <a:extLst>
                <a:ext uri="{FF2B5EF4-FFF2-40B4-BE49-F238E27FC236}">
                  <a16:creationId xmlns:a16="http://schemas.microsoft.com/office/drawing/2014/main" id="{D75125B7-69B8-5B4F-9F88-7DE4D31F5E59}"/>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667;p20">
              <a:extLst>
                <a:ext uri="{FF2B5EF4-FFF2-40B4-BE49-F238E27FC236}">
                  <a16:creationId xmlns:a16="http://schemas.microsoft.com/office/drawing/2014/main" id="{ADCF9144-2645-D34F-A705-429D6D8FE57F}"/>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668;p20">
              <a:extLst>
                <a:ext uri="{FF2B5EF4-FFF2-40B4-BE49-F238E27FC236}">
                  <a16:creationId xmlns:a16="http://schemas.microsoft.com/office/drawing/2014/main" id="{6DB7BD3D-60FE-E645-B47D-C3C5B95348B4}"/>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Google Shape;669;p20">
            <a:extLst>
              <a:ext uri="{FF2B5EF4-FFF2-40B4-BE49-F238E27FC236}">
                <a16:creationId xmlns:a16="http://schemas.microsoft.com/office/drawing/2014/main" id="{9176D154-40CE-8A4D-8744-5D47CEC18851}"/>
              </a:ext>
            </a:extLst>
          </p:cNvPr>
          <p:cNvSpPr/>
          <p:nvPr/>
        </p:nvSpPr>
        <p:spPr>
          <a:xfrm rot="9746191">
            <a:off x="-947812" y="-430439"/>
            <a:ext cx="2322794" cy="1740370"/>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670;p20">
            <a:extLst>
              <a:ext uri="{FF2B5EF4-FFF2-40B4-BE49-F238E27FC236}">
                <a16:creationId xmlns:a16="http://schemas.microsoft.com/office/drawing/2014/main" id="{2647451C-10B1-6E4C-A1A7-6FE29ACD6A10}"/>
              </a:ext>
            </a:extLst>
          </p:cNvPr>
          <p:cNvSpPr/>
          <p:nvPr/>
        </p:nvSpPr>
        <p:spPr>
          <a:xfrm rot="-5224660">
            <a:off x="-614842" y="3749005"/>
            <a:ext cx="2271500" cy="1351595"/>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671;p20">
            <a:extLst>
              <a:ext uri="{FF2B5EF4-FFF2-40B4-BE49-F238E27FC236}">
                <a16:creationId xmlns:a16="http://schemas.microsoft.com/office/drawing/2014/main" id="{9E49875B-DCB4-164E-87E9-D8A8EDA539E6}"/>
              </a:ext>
            </a:extLst>
          </p:cNvPr>
          <p:cNvGrpSpPr/>
          <p:nvPr/>
        </p:nvGrpSpPr>
        <p:grpSpPr>
          <a:xfrm rot="10800000">
            <a:off x="-1" y="-173722"/>
            <a:ext cx="722160" cy="713724"/>
            <a:chOff x="407600" y="2200125"/>
            <a:chExt cx="117700" cy="116325"/>
          </a:xfrm>
        </p:grpSpPr>
        <p:sp>
          <p:nvSpPr>
            <p:cNvPr id="34" name="Google Shape;672;p20">
              <a:extLst>
                <a:ext uri="{FF2B5EF4-FFF2-40B4-BE49-F238E27FC236}">
                  <a16:creationId xmlns:a16="http://schemas.microsoft.com/office/drawing/2014/main" id="{36762D18-D53A-C643-A7D9-7CFC456574A2}"/>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673;p20">
              <a:extLst>
                <a:ext uri="{FF2B5EF4-FFF2-40B4-BE49-F238E27FC236}">
                  <a16:creationId xmlns:a16="http://schemas.microsoft.com/office/drawing/2014/main" id="{904A2D40-874B-C846-BB4B-2A0E10C72967}"/>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674;p20">
              <a:extLst>
                <a:ext uri="{FF2B5EF4-FFF2-40B4-BE49-F238E27FC236}">
                  <a16:creationId xmlns:a16="http://schemas.microsoft.com/office/drawing/2014/main" id="{370FDD41-CF67-6F4B-9D4A-9930C4BD7DF2}"/>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675;p20">
              <a:extLst>
                <a:ext uri="{FF2B5EF4-FFF2-40B4-BE49-F238E27FC236}">
                  <a16:creationId xmlns:a16="http://schemas.microsoft.com/office/drawing/2014/main" id="{833A8093-8FBC-DD4E-BC90-606D2AA35567}"/>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676;p20">
              <a:extLst>
                <a:ext uri="{FF2B5EF4-FFF2-40B4-BE49-F238E27FC236}">
                  <a16:creationId xmlns:a16="http://schemas.microsoft.com/office/drawing/2014/main" id="{40C644A0-853B-834C-AC43-FEF2263EF5C6}"/>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677;p20">
              <a:extLst>
                <a:ext uri="{FF2B5EF4-FFF2-40B4-BE49-F238E27FC236}">
                  <a16:creationId xmlns:a16="http://schemas.microsoft.com/office/drawing/2014/main" id="{DC19B876-7E9B-B64E-A266-378DFEFDFD74}"/>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678;p20">
              <a:extLst>
                <a:ext uri="{FF2B5EF4-FFF2-40B4-BE49-F238E27FC236}">
                  <a16:creationId xmlns:a16="http://schemas.microsoft.com/office/drawing/2014/main" id="{04036976-356B-4447-B99B-6042597DD969}"/>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679;p20">
            <a:extLst>
              <a:ext uri="{FF2B5EF4-FFF2-40B4-BE49-F238E27FC236}">
                <a16:creationId xmlns:a16="http://schemas.microsoft.com/office/drawing/2014/main" id="{8C4FADD2-734A-9A48-84CD-6401071A8D97}"/>
              </a:ext>
            </a:extLst>
          </p:cNvPr>
          <p:cNvSpPr/>
          <p:nvPr/>
        </p:nvSpPr>
        <p:spPr>
          <a:xfrm rot="-8439387">
            <a:off x="7902585" y="3363378"/>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680;p20">
            <a:extLst>
              <a:ext uri="{FF2B5EF4-FFF2-40B4-BE49-F238E27FC236}">
                <a16:creationId xmlns:a16="http://schemas.microsoft.com/office/drawing/2014/main" id="{C226E7B4-6832-2B4E-8C25-3B7218906BD2}"/>
              </a:ext>
            </a:extLst>
          </p:cNvPr>
          <p:cNvSpPr/>
          <p:nvPr/>
        </p:nvSpPr>
        <p:spPr>
          <a:xfrm rot="6230021">
            <a:off x="5638122" y="-1462255"/>
            <a:ext cx="818932" cy="2924531"/>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681;p20">
            <a:extLst>
              <a:ext uri="{FF2B5EF4-FFF2-40B4-BE49-F238E27FC236}">
                <a16:creationId xmlns:a16="http://schemas.microsoft.com/office/drawing/2014/main" id="{562AEB87-2A8D-4F47-B0B2-A78A6D564264}"/>
              </a:ext>
            </a:extLst>
          </p:cNvPr>
          <p:cNvSpPr/>
          <p:nvPr/>
        </p:nvSpPr>
        <p:spPr>
          <a:xfrm rot="10800000">
            <a:off x="7974089" y="-9"/>
            <a:ext cx="1268639" cy="1933012"/>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82;p20">
            <a:extLst>
              <a:ext uri="{FF2B5EF4-FFF2-40B4-BE49-F238E27FC236}">
                <a16:creationId xmlns:a16="http://schemas.microsoft.com/office/drawing/2014/main" id="{A1908C3B-904C-884C-A02C-D0F6D85EF74C}"/>
              </a:ext>
            </a:extLst>
          </p:cNvPr>
          <p:cNvSpPr/>
          <p:nvPr/>
        </p:nvSpPr>
        <p:spPr>
          <a:xfrm rot="10800000">
            <a:off x="3057120" y="-715824"/>
            <a:ext cx="1190767" cy="1090143"/>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683;p20">
            <a:extLst>
              <a:ext uri="{FF2B5EF4-FFF2-40B4-BE49-F238E27FC236}">
                <a16:creationId xmlns:a16="http://schemas.microsoft.com/office/drawing/2014/main" id="{BF46CEB9-7B7A-1247-867C-71FF586D0E53}"/>
              </a:ext>
            </a:extLst>
          </p:cNvPr>
          <p:cNvSpPr/>
          <p:nvPr/>
        </p:nvSpPr>
        <p:spPr>
          <a:xfrm rot="8579699">
            <a:off x="8136035" y="4422486"/>
            <a:ext cx="944769" cy="1446281"/>
          </a:xfrm>
          <a:custGeom>
            <a:avLst/>
            <a:gdLst/>
            <a:ahLst/>
            <a:cxnLst/>
            <a:rect l="l" t="t" r="r" b="b"/>
            <a:pathLst>
              <a:path w="14012" h="21450" extrusionOk="0">
                <a:moveTo>
                  <a:pt x="6944" y="0"/>
                </a:moveTo>
                <a:cubicBezTo>
                  <a:pt x="4965" y="0"/>
                  <a:pt x="2897" y="1296"/>
                  <a:pt x="1503" y="3143"/>
                </a:cubicBezTo>
                <a:cubicBezTo>
                  <a:pt x="1" y="5134"/>
                  <a:pt x="698" y="7572"/>
                  <a:pt x="765" y="9704"/>
                </a:cubicBezTo>
                <a:cubicBezTo>
                  <a:pt x="825" y="11655"/>
                  <a:pt x="809" y="13633"/>
                  <a:pt x="1184" y="15517"/>
                </a:cubicBezTo>
                <a:cubicBezTo>
                  <a:pt x="2012" y="19682"/>
                  <a:pt x="4513" y="21449"/>
                  <a:pt x="7036" y="21449"/>
                </a:cubicBezTo>
                <a:cubicBezTo>
                  <a:pt x="9488" y="21449"/>
                  <a:pt x="11962" y="19780"/>
                  <a:pt x="12945" y="17019"/>
                </a:cubicBezTo>
                <a:cubicBezTo>
                  <a:pt x="14012" y="14029"/>
                  <a:pt x="12721" y="6153"/>
                  <a:pt x="11279" y="3159"/>
                </a:cubicBezTo>
                <a:cubicBezTo>
                  <a:pt x="10195" y="908"/>
                  <a:pt x="8600" y="0"/>
                  <a:pt x="694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684;p20">
            <a:extLst>
              <a:ext uri="{FF2B5EF4-FFF2-40B4-BE49-F238E27FC236}">
                <a16:creationId xmlns:a16="http://schemas.microsoft.com/office/drawing/2014/main" id="{9AA94F1F-1D14-FE4A-B52F-2D1934DDC40A}"/>
              </a:ext>
            </a:extLst>
          </p:cNvPr>
          <p:cNvSpPr/>
          <p:nvPr/>
        </p:nvSpPr>
        <p:spPr>
          <a:xfrm rot="10800000">
            <a:off x="6977309" y="4071237"/>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685;p20">
            <a:extLst>
              <a:ext uri="{FF2B5EF4-FFF2-40B4-BE49-F238E27FC236}">
                <a16:creationId xmlns:a16="http://schemas.microsoft.com/office/drawing/2014/main" id="{26737108-9F82-0D46-B807-1861741F183B}"/>
              </a:ext>
            </a:extLst>
          </p:cNvPr>
          <p:cNvGrpSpPr/>
          <p:nvPr/>
        </p:nvGrpSpPr>
        <p:grpSpPr>
          <a:xfrm rot="10800000">
            <a:off x="407691" y="4568345"/>
            <a:ext cx="919113" cy="1154567"/>
            <a:chOff x="1279875" y="1645575"/>
            <a:chExt cx="149800" cy="188175"/>
          </a:xfrm>
        </p:grpSpPr>
        <p:sp>
          <p:nvSpPr>
            <p:cNvPr id="48" name="Google Shape;686;p20">
              <a:extLst>
                <a:ext uri="{FF2B5EF4-FFF2-40B4-BE49-F238E27FC236}">
                  <a16:creationId xmlns:a16="http://schemas.microsoft.com/office/drawing/2014/main" id="{77BA1966-CAE5-AC4F-BB44-B633A33D130C}"/>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87;p20">
              <a:extLst>
                <a:ext uri="{FF2B5EF4-FFF2-40B4-BE49-F238E27FC236}">
                  <a16:creationId xmlns:a16="http://schemas.microsoft.com/office/drawing/2014/main" id="{0DD20722-0041-FD42-AF92-3FE5494A54D7}"/>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688;p20">
              <a:extLst>
                <a:ext uri="{FF2B5EF4-FFF2-40B4-BE49-F238E27FC236}">
                  <a16:creationId xmlns:a16="http://schemas.microsoft.com/office/drawing/2014/main" id="{5A2C2170-B877-7C4B-8B50-23C6D1071EEA}"/>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689;p20">
              <a:extLst>
                <a:ext uri="{FF2B5EF4-FFF2-40B4-BE49-F238E27FC236}">
                  <a16:creationId xmlns:a16="http://schemas.microsoft.com/office/drawing/2014/main" id="{D5EE07C1-419B-BC45-939A-72500ACF06DF}"/>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690;p20">
              <a:extLst>
                <a:ext uri="{FF2B5EF4-FFF2-40B4-BE49-F238E27FC236}">
                  <a16:creationId xmlns:a16="http://schemas.microsoft.com/office/drawing/2014/main" id="{A8346C0D-3DF1-284D-9EA4-8230852B75A7}"/>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691;p20">
              <a:extLst>
                <a:ext uri="{FF2B5EF4-FFF2-40B4-BE49-F238E27FC236}">
                  <a16:creationId xmlns:a16="http://schemas.microsoft.com/office/drawing/2014/main" id="{0858E403-62B8-5644-9F55-AB39BA47BF4E}"/>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692;p20">
              <a:extLst>
                <a:ext uri="{FF2B5EF4-FFF2-40B4-BE49-F238E27FC236}">
                  <a16:creationId xmlns:a16="http://schemas.microsoft.com/office/drawing/2014/main" id="{C88FE427-58B9-8146-A0D6-2656D2C8A988}"/>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693;p20">
              <a:extLst>
                <a:ext uri="{FF2B5EF4-FFF2-40B4-BE49-F238E27FC236}">
                  <a16:creationId xmlns:a16="http://schemas.microsoft.com/office/drawing/2014/main" id="{F4E389D2-04D1-3E42-B848-B0A0F762C213}"/>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694;p20">
              <a:extLst>
                <a:ext uri="{FF2B5EF4-FFF2-40B4-BE49-F238E27FC236}">
                  <a16:creationId xmlns:a16="http://schemas.microsoft.com/office/drawing/2014/main" id="{8FC55F71-10AD-864F-8C28-C2E6B8C97AED}"/>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695;p20">
              <a:extLst>
                <a:ext uri="{FF2B5EF4-FFF2-40B4-BE49-F238E27FC236}">
                  <a16:creationId xmlns:a16="http://schemas.microsoft.com/office/drawing/2014/main" id="{5B94F55B-6D3E-244F-A044-8BCD1010A08E}"/>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696;p20">
              <a:extLst>
                <a:ext uri="{FF2B5EF4-FFF2-40B4-BE49-F238E27FC236}">
                  <a16:creationId xmlns:a16="http://schemas.microsoft.com/office/drawing/2014/main" id="{952757FF-3D34-E848-A361-F090152D8FE4}"/>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697;p20">
              <a:extLst>
                <a:ext uri="{FF2B5EF4-FFF2-40B4-BE49-F238E27FC236}">
                  <a16:creationId xmlns:a16="http://schemas.microsoft.com/office/drawing/2014/main" id="{7AAEB99A-966B-684D-9806-9FE5161F759B}"/>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98;p20">
              <a:extLst>
                <a:ext uri="{FF2B5EF4-FFF2-40B4-BE49-F238E27FC236}">
                  <a16:creationId xmlns:a16="http://schemas.microsoft.com/office/drawing/2014/main" id="{7CA85C9D-4061-1640-97A6-007C9D3AC6D8}"/>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99;p20">
              <a:extLst>
                <a:ext uri="{FF2B5EF4-FFF2-40B4-BE49-F238E27FC236}">
                  <a16:creationId xmlns:a16="http://schemas.microsoft.com/office/drawing/2014/main" id="{CFD3809A-99ED-4E4F-BBE7-8148E486C6FA}"/>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700;p20">
              <a:extLst>
                <a:ext uri="{FF2B5EF4-FFF2-40B4-BE49-F238E27FC236}">
                  <a16:creationId xmlns:a16="http://schemas.microsoft.com/office/drawing/2014/main" id="{E92C0FD1-80F6-904F-AC5E-65D611D38627}"/>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701;p20">
              <a:extLst>
                <a:ext uri="{FF2B5EF4-FFF2-40B4-BE49-F238E27FC236}">
                  <a16:creationId xmlns:a16="http://schemas.microsoft.com/office/drawing/2014/main" id="{6ADDF322-BE55-3149-8A67-B29D9AFC747C}"/>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702;p20">
              <a:extLst>
                <a:ext uri="{FF2B5EF4-FFF2-40B4-BE49-F238E27FC236}">
                  <a16:creationId xmlns:a16="http://schemas.microsoft.com/office/drawing/2014/main" id="{52FC5880-AEBB-7647-BB28-C2666B05C76D}"/>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3"/>
        <p:cNvGrpSpPr/>
        <p:nvPr/>
      </p:nvGrpSpPr>
      <p:grpSpPr>
        <a:xfrm>
          <a:off x="0" y="0"/>
          <a:ext cx="0" cy="0"/>
          <a:chOff x="0" y="0"/>
          <a:chExt cx="0" cy="0"/>
        </a:xfrm>
      </p:grpSpPr>
      <p:sp>
        <p:nvSpPr>
          <p:cNvPr id="1424" name="Google Shape;1424;p53"/>
          <p:cNvSpPr txBox="1">
            <a:spLocks noGrp="1"/>
          </p:cNvSpPr>
          <p:nvPr>
            <p:ph type="title"/>
          </p:nvPr>
        </p:nvSpPr>
        <p:spPr>
          <a:xfrm>
            <a:off x="2182184" y="1202204"/>
            <a:ext cx="4868700" cy="92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sz="6000" dirty="0"/>
              <a:t>Conclusion</a:t>
            </a:r>
            <a:endParaRPr sz="6000" dirty="0"/>
          </a:p>
        </p:txBody>
      </p:sp>
      <p:sp>
        <p:nvSpPr>
          <p:cNvPr id="1425" name="Google Shape;1425;p53"/>
          <p:cNvSpPr txBox="1">
            <a:spLocks noGrp="1"/>
          </p:cNvSpPr>
          <p:nvPr>
            <p:ph type="subTitle" idx="1"/>
          </p:nvPr>
        </p:nvSpPr>
        <p:spPr>
          <a:xfrm>
            <a:off x="1987076" y="2150354"/>
            <a:ext cx="5258916" cy="777428"/>
          </a:xfrm>
          <a:prstGeom prst="rect">
            <a:avLst/>
          </a:prstGeom>
        </p:spPr>
        <p:txBody>
          <a:bodyPr spcFirstLastPara="1" wrap="square" lIns="91425" tIns="91425" rIns="91425" bIns="91425" anchor="t" anchorCtr="0">
            <a:noAutofit/>
          </a:bodyPr>
          <a:lstStyle/>
          <a:p>
            <a:pPr algn="just">
              <a:lnSpc>
                <a:spcPct val="200000"/>
              </a:lnSpc>
            </a:pPr>
            <a:r>
              <a:rPr lang="en-US" altLang="zh-CN" sz="1050" kern="100" dirty="0">
                <a:effectLst/>
                <a:latin typeface="Times New Roman" panose="02020603050405020304" pitchFamily="18" charset="0"/>
                <a:ea typeface="等线" panose="02010600030101010101" pitchFamily="2" charset="-122"/>
                <a:cs typeface="Times New Roman" panose="02020603050405020304" pitchFamily="18" charset="0"/>
              </a:rPr>
              <a:t>         From the initial appendage or vase role to highlight the male role, female Roles have become the sole protagonist. Yet still face many problems. In order to solve it, creators should understand more about female psychology and the social context of feminism, so that feminism no longer becomes some kind of political correctness.</a:t>
            </a:r>
            <a:endParaRPr lang="zh-CN" altLang="zh-CN" sz="105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4" name="Google Shape;325;p11">
            <a:extLst>
              <a:ext uri="{FF2B5EF4-FFF2-40B4-BE49-F238E27FC236}">
                <a16:creationId xmlns:a16="http://schemas.microsoft.com/office/drawing/2014/main" id="{14769B7A-BC30-0C45-B122-E2D2DF0E3D6C}"/>
              </a:ext>
            </a:extLst>
          </p:cNvPr>
          <p:cNvSpPr/>
          <p:nvPr/>
        </p:nvSpPr>
        <p:spPr>
          <a:xfrm rot="-10424016">
            <a:off x="-1016382" y="3286675"/>
            <a:ext cx="10232630" cy="3497115"/>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326;p11">
            <a:extLst>
              <a:ext uri="{FF2B5EF4-FFF2-40B4-BE49-F238E27FC236}">
                <a16:creationId xmlns:a16="http://schemas.microsoft.com/office/drawing/2014/main" id="{67F4749D-55A8-434C-8936-5636D37B3E47}"/>
              </a:ext>
            </a:extLst>
          </p:cNvPr>
          <p:cNvSpPr/>
          <p:nvPr/>
        </p:nvSpPr>
        <p:spPr>
          <a:xfrm rot="-8439387">
            <a:off x="8123178" y="3760546"/>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327;p11">
            <a:extLst>
              <a:ext uri="{FF2B5EF4-FFF2-40B4-BE49-F238E27FC236}">
                <a16:creationId xmlns:a16="http://schemas.microsoft.com/office/drawing/2014/main" id="{49EF7C68-E1F5-0445-8DAB-9B9860888F7A}"/>
              </a:ext>
            </a:extLst>
          </p:cNvPr>
          <p:cNvSpPr/>
          <p:nvPr/>
        </p:nvSpPr>
        <p:spPr>
          <a:xfrm rot="-9893071">
            <a:off x="4897414" y="-675801"/>
            <a:ext cx="4882210" cy="2431597"/>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328;p11">
            <a:extLst>
              <a:ext uri="{FF2B5EF4-FFF2-40B4-BE49-F238E27FC236}">
                <a16:creationId xmlns:a16="http://schemas.microsoft.com/office/drawing/2014/main" id="{95A46612-0F07-6F4F-975E-4D0A43E78B61}"/>
              </a:ext>
            </a:extLst>
          </p:cNvPr>
          <p:cNvSpPr/>
          <p:nvPr/>
        </p:nvSpPr>
        <p:spPr>
          <a:xfrm rot="10800000">
            <a:off x="-33206" y="4144087"/>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29;p11">
            <a:extLst>
              <a:ext uri="{FF2B5EF4-FFF2-40B4-BE49-F238E27FC236}">
                <a16:creationId xmlns:a16="http://schemas.microsoft.com/office/drawing/2014/main" id="{E27E7FBE-C41C-3041-9AC7-02C6B8B607A6}"/>
              </a:ext>
            </a:extLst>
          </p:cNvPr>
          <p:cNvSpPr/>
          <p:nvPr/>
        </p:nvSpPr>
        <p:spPr>
          <a:xfrm rot="-9725016">
            <a:off x="-776665" y="-1419908"/>
            <a:ext cx="3199889" cy="3105094"/>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oogle Shape;330;p11">
            <a:extLst>
              <a:ext uri="{FF2B5EF4-FFF2-40B4-BE49-F238E27FC236}">
                <a16:creationId xmlns:a16="http://schemas.microsoft.com/office/drawing/2014/main" id="{A4736408-BDBA-F24F-B442-FA96D8800073}"/>
              </a:ext>
            </a:extLst>
          </p:cNvPr>
          <p:cNvGrpSpPr/>
          <p:nvPr/>
        </p:nvGrpSpPr>
        <p:grpSpPr>
          <a:xfrm rot="10800000">
            <a:off x="426540" y="4795699"/>
            <a:ext cx="596534" cy="692402"/>
            <a:chOff x="1298575" y="2224225"/>
            <a:chExt cx="97225" cy="112850"/>
          </a:xfrm>
        </p:grpSpPr>
        <p:sp>
          <p:nvSpPr>
            <p:cNvPr id="10" name="Google Shape;331;p11">
              <a:extLst>
                <a:ext uri="{FF2B5EF4-FFF2-40B4-BE49-F238E27FC236}">
                  <a16:creationId xmlns:a16="http://schemas.microsoft.com/office/drawing/2014/main" id="{EBB0B215-B44C-FB43-ABC0-4A9E2B9C5113}"/>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32;p11">
              <a:extLst>
                <a:ext uri="{FF2B5EF4-FFF2-40B4-BE49-F238E27FC236}">
                  <a16:creationId xmlns:a16="http://schemas.microsoft.com/office/drawing/2014/main" id="{A53BB80B-FE27-724F-83A1-1214153955EF}"/>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33;p11">
              <a:extLst>
                <a:ext uri="{FF2B5EF4-FFF2-40B4-BE49-F238E27FC236}">
                  <a16:creationId xmlns:a16="http://schemas.microsoft.com/office/drawing/2014/main" id="{D208B00F-E7D1-B046-AAC0-1EC856DF52C2}"/>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34;p11">
              <a:extLst>
                <a:ext uri="{FF2B5EF4-FFF2-40B4-BE49-F238E27FC236}">
                  <a16:creationId xmlns:a16="http://schemas.microsoft.com/office/drawing/2014/main" id="{4D9999CF-0D70-F84F-B9D7-876302BFFA8D}"/>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35;p11">
              <a:extLst>
                <a:ext uri="{FF2B5EF4-FFF2-40B4-BE49-F238E27FC236}">
                  <a16:creationId xmlns:a16="http://schemas.microsoft.com/office/drawing/2014/main" id="{BFE117B3-3E20-F34E-92DF-DB0B522068F9}"/>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36;p11">
              <a:extLst>
                <a:ext uri="{FF2B5EF4-FFF2-40B4-BE49-F238E27FC236}">
                  <a16:creationId xmlns:a16="http://schemas.microsoft.com/office/drawing/2014/main" id="{0AC7C87C-1E09-BC4B-92B4-55826902E97B}"/>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37;p11">
              <a:extLst>
                <a:ext uri="{FF2B5EF4-FFF2-40B4-BE49-F238E27FC236}">
                  <a16:creationId xmlns:a16="http://schemas.microsoft.com/office/drawing/2014/main" id="{AF38578B-8E36-F043-85C0-F9E547DEB9F3}"/>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338;p11">
              <a:extLst>
                <a:ext uri="{FF2B5EF4-FFF2-40B4-BE49-F238E27FC236}">
                  <a16:creationId xmlns:a16="http://schemas.microsoft.com/office/drawing/2014/main" id="{4625227B-32DE-1E4A-85A0-B4CB2ECBA0AF}"/>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339;p11">
            <a:extLst>
              <a:ext uri="{FF2B5EF4-FFF2-40B4-BE49-F238E27FC236}">
                <a16:creationId xmlns:a16="http://schemas.microsoft.com/office/drawing/2014/main" id="{F73AF1A3-58A0-1D4C-9FAA-0C536B646566}"/>
              </a:ext>
            </a:extLst>
          </p:cNvPr>
          <p:cNvGrpSpPr/>
          <p:nvPr/>
        </p:nvGrpSpPr>
        <p:grpSpPr>
          <a:xfrm rot="10800000">
            <a:off x="8019336" y="4632182"/>
            <a:ext cx="1092911" cy="572145"/>
            <a:chOff x="5713807" y="-86576"/>
            <a:chExt cx="1092911" cy="572145"/>
          </a:xfrm>
        </p:grpSpPr>
        <p:grpSp>
          <p:nvGrpSpPr>
            <p:cNvPr id="19" name="Google Shape;340;p11">
              <a:extLst>
                <a:ext uri="{FF2B5EF4-FFF2-40B4-BE49-F238E27FC236}">
                  <a16:creationId xmlns:a16="http://schemas.microsoft.com/office/drawing/2014/main" id="{C1EC29F3-BA16-4E45-98DB-E795E604A231}"/>
                </a:ext>
              </a:extLst>
            </p:cNvPr>
            <p:cNvGrpSpPr/>
            <p:nvPr/>
          </p:nvGrpSpPr>
          <p:grpSpPr>
            <a:xfrm>
              <a:off x="6032405" y="-86576"/>
              <a:ext cx="774313" cy="572145"/>
              <a:chOff x="886700" y="2240175"/>
              <a:chExt cx="126200" cy="93250"/>
            </a:xfrm>
          </p:grpSpPr>
          <p:sp>
            <p:nvSpPr>
              <p:cNvPr id="25" name="Google Shape;341;p11">
                <a:extLst>
                  <a:ext uri="{FF2B5EF4-FFF2-40B4-BE49-F238E27FC236}">
                    <a16:creationId xmlns:a16="http://schemas.microsoft.com/office/drawing/2014/main" id="{854AB238-DDB9-804F-A9AD-C48F1386AA9D}"/>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342;p11">
                <a:extLst>
                  <a:ext uri="{FF2B5EF4-FFF2-40B4-BE49-F238E27FC236}">
                    <a16:creationId xmlns:a16="http://schemas.microsoft.com/office/drawing/2014/main" id="{7AD90A96-D7AE-D14E-97C3-0EB26639F9B6}"/>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343;p11">
                <a:extLst>
                  <a:ext uri="{FF2B5EF4-FFF2-40B4-BE49-F238E27FC236}">
                    <a16:creationId xmlns:a16="http://schemas.microsoft.com/office/drawing/2014/main" id="{D5681FA1-90CF-7D44-A5E8-23E22D6D0322}"/>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44;p11">
                <a:extLst>
                  <a:ext uri="{FF2B5EF4-FFF2-40B4-BE49-F238E27FC236}">
                    <a16:creationId xmlns:a16="http://schemas.microsoft.com/office/drawing/2014/main" id="{2C0EB77C-CBE7-C44F-B13F-706EDAC047C3}"/>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45;p11">
                <a:extLst>
                  <a:ext uri="{FF2B5EF4-FFF2-40B4-BE49-F238E27FC236}">
                    <a16:creationId xmlns:a16="http://schemas.microsoft.com/office/drawing/2014/main" id="{D14D7F2E-2E27-0945-BEEF-0335D7A8A83F}"/>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46;p11">
                <a:extLst>
                  <a:ext uri="{FF2B5EF4-FFF2-40B4-BE49-F238E27FC236}">
                    <a16:creationId xmlns:a16="http://schemas.microsoft.com/office/drawing/2014/main" id="{D84CC169-51B8-2143-AB6B-F4F98AA8F1ED}"/>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47;p11">
                <a:extLst>
                  <a:ext uri="{FF2B5EF4-FFF2-40B4-BE49-F238E27FC236}">
                    <a16:creationId xmlns:a16="http://schemas.microsoft.com/office/drawing/2014/main" id="{A44FEBEA-A198-5442-98EB-D05B5B979FA6}"/>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48;p11">
                <a:extLst>
                  <a:ext uri="{FF2B5EF4-FFF2-40B4-BE49-F238E27FC236}">
                    <a16:creationId xmlns:a16="http://schemas.microsoft.com/office/drawing/2014/main" id="{00AA91F2-5E99-734B-9B01-9162ED381C95}"/>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49;p11">
                <a:extLst>
                  <a:ext uri="{FF2B5EF4-FFF2-40B4-BE49-F238E27FC236}">
                    <a16:creationId xmlns:a16="http://schemas.microsoft.com/office/drawing/2014/main" id="{8E927886-1B41-9B46-B12C-0BF9F1B54067}"/>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50;p11">
                <a:extLst>
                  <a:ext uri="{FF2B5EF4-FFF2-40B4-BE49-F238E27FC236}">
                    <a16:creationId xmlns:a16="http://schemas.microsoft.com/office/drawing/2014/main" id="{EB44BC74-50E4-B04F-85EC-12F922B7023D}"/>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1;p11">
                <a:extLst>
                  <a:ext uri="{FF2B5EF4-FFF2-40B4-BE49-F238E27FC236}">
                    <a16:creationId xmlns:a16="http://schemas.microsoft.com/office/drawing/2014/main" id="{A4DBF172-CFCC-5A49-84DF-6FDD4AF45FA8}"/>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352;p11">
              <a:extLst>
                <a:ext uri="{FF2B5EF4-FFF2-40B4-BE49-F238E27FC236}">
                  <a16:creationId xmlns:a16="http://schemas.microsoft.com/office/drawing/2014/main" id="{2542169D-2C68-9944-B9AD-468055C3E576}"/>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353;p11">
              <a:extLst>
                <a:ext uri="{FF2B5EF4-FFF2-40B4-BE49-F238E27FC236}">
                  <a16:creationId xmlns:a16="http://schemas.microsoft.com/office/drawing/2014/main" id="{4631EB2B-02E5-D143-867A-359DD8AD2706}"/>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354;p11">
              <a:extLst>
                <a:ext uri="{FF2B5EF4-FFF2-40B4-BE49-F238E27FC236}">
                  <a16:creationId xmlns:a16="http://schemas.microsoft.com/office/drawing/2014/main" id="{8EC61E45-2FD4-8C4A-B1D4-CCC3D525F928}"/>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355;p11">
              <a:extLst>
                <a:ext uri="{FF2B5EF4-FFF2-40B4-BE49-F238E27FC236}">
                  <a16:creationId xmlns:a16="http://schemas.microsoft.com/office/drawing/2014/main" id="{EA5904BC-2297-C74E-BCC6-986C7BE158E2}"/>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56;p11">
              <a:extLst>
                <a:ext uri="{FF2B5EF4-FFF2-40B4-BE49-F238E27FC236}">
                  <a16:creationId xmlns:a16="http://schemas.microsoft.com/office/drawing/2014/main" id="{5707C93E-6A1E-0948-8003-BD62E48255CD}"/>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57;p11">
            <a:extLst>
              <a:ext uri="{FF2B5EF4-FFF2-40B4-BE49-F238E27FC236}">
                <a16:creationId xmlns:a16="http://schemas.microsoft.com/office/drawing/2014/main" id="{3E65A600-7511-824A-A06A-56DE5FEA9E8D}"/>
              </a:ext>
            </a:extLst>
          </p:cNvPr>
          <p:cNvSpPr/>
          <p:nvPr/>
        </p:nvSpPr>
        <p:spPr>
          <a:xfrm rot="8660112">
            <a:off x="2312371" y="-1093391"/>
            <a:ext cx="3075918" cy="1830243"/>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58;p11">
            <a:extLst>
              <a:ext uri="{FF2B5EF4-FFF2-40B4-BE49-F238E27FC236}">
                <a16:creationId xmlns:a16="http://schemas.microsoft.com/office/drawing/2014/main" id="{5F43FDA4-9FD1-B149-B427-B1AF08768B9A}"/>
              </a:ext>
            </a:extLst>
          </p:cNvPr>
          <p:cNvGrpSpPr/>
          <p:nvPr/>
        </p:nvGrpSpPr>
        <p:grpSpPr>
          <a:xfrm rot="10800000">
            <a:off x="363730" y="2339471"/>
            <a:ext cx="722160" cy="713724"/>
            <a:chOff x="407600" y="2200125"/>
            <a:chExt cx="117700" cy="116325"/>
          </a:xfrm>
        </p:grpSpPr>
        <p:sp>
          <p:nvSpPr>
            <p:cNvPr id="38" name="Google Shape;359;p11">
              <a:extLst>
                <a:ext uri="{FF2B5EF4-FFF2-40B4-BE49-F238E27FC236}">
                  <a16:creationId xmlns:a16="http://schemas.microsoft.com/office/drawing/2014/main" id="{5C76E510-3743-4342-8A74-459BF30A2FD9}"/>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60;p11">
              <a:extLst>
                <a:ext uri="{FF2B5EF4-FFF2-40B4-BE49-F238E27FC236}">
                  <a16:creationId xmlns:a16="http://schemas.microsoft.com/office/drawing/2014/main" id="{6F44BC8A-C1FC-2640-A731-B934152E2D8C}"/>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361;p11">
              <a:extLst>
                <a:ext uri="{FF2B5EF4-FFF2-40B4-BE49-F238E27FC236}">
                  <a16:creationId xmlns:a16="http://schemas.microsoft.com/office/drawing/2014/main" id="{5C52B2BD-DF9E-EC4A-B374-FBBD3C421337}"/>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362;p11">
              <a:extLst>
                <a:ext uri="{FF2B5EF4-FFF2-40B4-BE49-F238E27FC236}">
                  <a16:creationId xmlns:a16="http://schemas.microsoft.com/office/drawing/2014/main" id="{ABD08EC6-A32C-3F4D-81DE-7EF8648A2E8A}"/>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363;p11">
              <a:extLst>
                <a:ext uri="{FF2B5EF4-FFF2-40B4-BE49-F238E27FC236}">
                  <a16:creationId xmlns:a16="http://schemas.microsoft.com/office/drawing/2014/main" id="{54E1D16B-024E-9E40-9EBC-49CD5199F34A}"/>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364;p11">
              <a:extLst>
                <a:ext uri="{FF2B5EF4-FFF2-40B4-BE49-F238E27FC236}">
                  <a16:creationId xmlns:a16="http://schemas.microsoft.com/office/drawing/2014/main" id="{451C3B4C-8E05-6B43-AF1D-3D57E87B5C11}"/>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365;p11">
              <a:extLst>
                <a:ext uri="{FF2B5EF4-FFF2-40B4-BE49-F238E27FC236}">
                  <a16:creationId xmlns:a16="http://schemas.microsoft.com/office/drawing/2014/main" id="{7A2387E8-5FFD-E944-AC93-C5C83B21963B}"/>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366;p11">
            <a:extLst>
              <a:ext uri="{FF2B5EF4-FFF2-40B4-BE49-F238E27FC236}">
                <a16:creationId xmlns:a16="http://schemas.microsoft.com/office/drawing/2014/main" id="{D6DF1078-C5EB-A24F-A476-66AB62519478}"/>
              </a:ext>
            </a:extLst>
          </p:cNvPr>
          <p:cNvGrpSpPr/>
          <p:nvPr/>
        </p:nvGrpSpPr>
        <p:grpSpPr>
          <a:xfrm rot="10800000">
            <a:off x="8262684" y="307325"/>
            <a:ext cx="919113" cy="1154567"/>
            <a:chOff x="1279875" y="1645575"/>
            <a:chExt cx="149800" cy="188175"/>
          </a:xfrm>
        </p:grpSpPr>
        <p:sp>
          <p:nvSpPr>
            <p:cNvPr id="46" name="Google Shape;367;p11">
              <a:extLst>
                <a:ext uri="{FF2B5EF4-FFF2-40B4-BE49-F238E27FC236}">
                  <a16:creationId xmlns:a16="http://schemas.microsoft.com/office/drawing/2014/main" id="{916C244D-72E9-384B-9D50-231458A5B457}"/>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368;p11">
              <a:extLst>
                <a:ext uri="{FF2B5EF4-FFF2-40B4-BE49-F238E27FC236}">
                  <a16:creationId xmlns:a16="http://schemas.microsoft.com/office/drawing/2014/main" id="{7093A257-E96A-EA4E-895B-37C904504736}"/>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369;p11">
              <a:extLst>
                <a:ext uri="{FF2B5EF4-FFF2-40B4-BE49-F238E27FC236}">
                  <a16:creationId xmlns:a16="http://schemas.microsoft.com/office/drawing/2014/main" id="{CED21090-FF58-8449-B81A-F78A049262F8}"/>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370;p11">
              <a:extLst>
                <a:ext uri="{FF2B5EF4-FFF2-40B4-BE49-F238E27FC236}">
                  <a16:creationId xmlns:a16="http://schemas.microsoft.com/office/drawing/2014/main" id="{B603C2E9-E72F-2346-B6D5-8B7D597FAD96}"/>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371;p11">
              <a:extLst>
                <a:ext uri="{FF2B5EF4-FFF2-40B4-BE49-F238E27FC236}">
                  <a16:creationId xmlns:a16="http://schemas.microsoft.com/office/drawing/2014/main" id="{CC491313-6173-B54B-8919-EEA149B8059A}"/>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372;p11">
              <a:extLst>
                <a:ext uri="{FF2B5EF4-FFF2-40B4-BE49-F238E27FC236}">
                  <a16:creationId xmlns:a16="http://schemas.microsoft.com/office/drawing/2014/main" id="{1B5B5C35-DBB2-CC49-BAA7-F3A22C80693B}"/>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373;p11">
              <a:extLst>
                <a:ext uri="{FF2B5EF4-FFF2-40B4-BE49-F238E27FC236}">
                  <a16:creationId xmlns:a16="http://schemas.microsoft.com/office/drawing/2014/main" id="{889F4777-BC30-034D-91D9-F63E2AABC483}"/>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374;p11">
              <a:extLst>
                <a:ext uri="{FF2B5EF4-FFF2-40B4-BE49-F238E27FC236}">
                  <a16:creationId xmlns:a16="http://schemas.microsoft.com/office/drawing/2014/main" id="{D2F0B4AC-47A4-9141-87CA-E17CD96FC50C}"/>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375;p11">
              <a:extLst>
                <a:ext uri="{FF2B5EF4-FFF2-40B4-BE49-F238E27FC236}">
                  <a16:creationId xmlns:a16="http://schemas.microsoft.com/office/drawing/2014/main" id="{6C10966B-E9A7-F94D-A542-FEE0C91756D2}"/>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376;p11">
              <a:extLst>
                <a:ext uri="{FF2B5EF4-FFF2-40B4-BE49-F238E27FC236}">
                  <a16:creationId xmlns:a16="http://schemas.microsoft.com/office/drawing/2014/main" id="{81CB4776-8E2D-774A-ABAF-4E7F8529F00A}"/>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377;p11">
              <a:extLst>
                <a:ext uri="{FF2B5EF4-FFF2-40B4-BE49-F238E27FC236}">
                  <a16:creationId xmlns:a16="http://schemas.microsoft.com/office/drawing/2014/main" id="{B22BFD97-50D0-104F-9E94-401EC4406A7D}"/>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378;p11">
              <a:extLst>
                <a:ext uri="{FF2B5EF4-FFF2-40B4-BE49-F238E27FC236}">
                  <a16:creationId xmlns:a16="http://schemas.microsoft.com/office/drawing/2014/main" id="{D6BC6D3C-81B6-6B44-8708-435ED5EC5C98}"/>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379;p11">
              <a:extLst>
                <a:ext uri="{FF2B5EF4-FFF2-40B4-BE49-F238E27FC236}">
                  <a16:creationId xmlns:a16="http://schemas.microsoft.com/office/drawing/2014/main" id="{82054D19-1D49-B547-ACD7-D772F76F4C55}"/>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380;p11">
              <a:extLst>
                <a:ext uri="{FF2B5EF4-FFF2-40B4-BE49-F238E27FC236}">
                  <a16:creationId xmlns:a16="http://schemas.microsoft.com/office/drawing/2014/main" id="{767AEE26-A9AB-3845-B90B-99480EF62B2C}"/>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381;p11">
              <a:extLst>
                <a:ext uri="{FF2B5EF4-FFF2-40B4-BE49-F238E27FC236}">
                  <a16:creationId xmlns:a16="http://schemas.microsoft.com/office/drawing/2014/main" id="{F736171D-8037-6949-B0FC-CB194DDCD4D1}"/>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382;p11">
              <a:extLst>
                <a:ext uri="{FF2B5EF4-FFF2-40B4-BE49-F238E27FC236}">
                  <a16:creationId xmlns:a16="http://schemas.microsoft.com/office/drawing/2014/main" id="{11E1F6C4-7DEA-EC4F-A640-C0D7230333F6}"/>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383;p11">
              <a:extLst>
                <a:ext uri="{FF2B5EF4-FFF2-40B4-BE49-F238E27FC236}">
                  <a16:creationId xmlns:a16="http://schemas.microsoft.com/office/drawing/2014/main" id="{DE79B076-3517-AB45-9C0F-94203A646952}"/>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 name="Google Shape;384;p11">
            <a:extLst>
              <a:ext uri="{FF2B5EF4-FFF2-40B4-BE49-F238E27FC236}">
                <a16:creationId xmlns:a16="http://schemas.microsoft.com/office/drawing/2014/main" id="{D4E53E67-379D-A345-9399-CBA06C02A8D7}"/>
              </a:ext>
            </a:extLst>
          </p:cNvPr>
          <p:cNvSpPr/>
          <p:nvPr/>
        </p:nvSpPr>
        <p:spPr>
          <a:xfrm rot="10800000">
            <a:off x="-188172" y="-442722"/>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385;p11">
            <a:extLst>
              <a:ext uri="{FF2B5EF4-FFF2-40B4-BE49-F238E27FC236}">
                <a16:creationId xmlns:a16="http://schemas.microsoft.com/office/drawing/2014/main" id="{1DA0F1A4-BB40-CE4F-84D1-E69A350ADE6B}"/>
              </a:ext>
            </a:extLst>
          </p:cNvPr>
          <p:cNvSpPr/>
          <p:nvPr/>
        </p:nvSpPr>
        <p:spPr>
          <a:xfrm rot="-8609257">
            <a:off x="-195220" y="4678456"/>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093"/>
        <p:cNvGrpSpPr/>
        <p:nvPr/>
      </p:nvGrpSpPr>
      <p:grpSpPr>
        <a:xfrm>
          <a:off x="0" y="0"/>
          <a:ext cx="0" cy="0"/>
          <a:chOff x="0" y="0"/>
          <a:chExt cx="0" cy="0"/>
        </a:xfrm>
      </p:grpSpPr>
      <p:sp>
        <p:nvSpPr>
          <p:cNvPr id="1094" name="Google Shape;1094;p38"/>
          <p:cNvSpPr txBox="1">
            <a:spLocks noGrp="1"/>
          </p:cNvSpPr>
          <p:nvPr>
            <p:ph type="title"/>
          </p:nvPr>
        </p:nvSpPr>
        <p:spPr>
          <a:xfrm>
            <a:off x="1759882" y="1515444"/>
            <a:ext cx="5467361" cy="249238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dirty="0">
                <a:solidFill>
                  <a:schemeClr val="dk1"/>
                </a:solidFill>
              </a:rPr>
              <a:t>T</a:t>
            </a:r>
            <a:r>
              <a:rPr lang="en-US" altLang="zh-CN" dirty="0">
                <a:solidFill>
                  <a:schemeClr val="dk1"/>
                </a:solidFill>
              </a:rPr>
              <a:t>hank you</a:t>
            </a:r>
            <a:endParaRPr dirty="0">
              <a:solidFill>
                <a:schemeClr val="dk1"/>
              </a:solidFill>
            </a:endParaRPr>
          </a:p>
        </p:txBody>
      </p:sp>
      <p:sp>
        <p:nvSpPr>
          <p:cNvPr id="3" name="Google Shape;191;p8">
            <a:extLst>
              <a:ext uri="{FF2B5EF4-FFF2-40B4-BE49-F238E27FC236}">
                <a16:creationId xmlns:a16="http://schemas.microsoft.com/office/drawing/2014/main" id="{FBC3F5EF-ECF8-0548-91C7-EACB98C65EFA}"/>
              </a:ext>
            </a:extLst>
          </p:cNvPr>
          <p:cNvSpPr/>
          <p:nvPr/>
        </p:nvSpPr>
        <p:spPr>
          <a:xfrm rot="375984">
            <a:off x="-208595" y="-1748552"/>
            <a:ext cx="10232630" cy="3497115"/>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92;p8">
            <a:extLst>
              <a:ext uri="{FF2B5EF4-FFF2-40B4-BE49-F238E27FC236}">
                <a16:creationId xmlns:a16="http://schemas.microsoft.com/office/drawing/2014/main" id="{A7BB8C85-0DF1-A24F-96F9-EFF37DA39B74}"/>
              </a:ext>
            </a:extLst>
          </p:cNvPr>
          <p:cNvSpPr/>
          <p:nvPr/>
        </p:nvSpPr>
        <p:spPr>
          <a:xfrm rot="2360613">
            <a:off x="-797538" y="432312"/>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93;p8">
            <a:extLst>
              <a:ext uri="{FF2B5EF4-FFF2-40B4-BE49-F238E27FC236}">
                <a16:creationId xmlns:a16="http://schemas.microsoft.com/office/drawing/2014/main" id="{868AC372-831B-CA4A-9845-02DF60DA2101}"/>
              </a:ext>
            </a:extLst>
          </p:cNvPr>
          <p:cNvSpPr/>
          <p:nvPr/>
        </p:nvSpPr>
        <p:spPr>
          <a:xfrm rot="645260">
            <a:off x="-424383" y="3582778"/>
            <a:ext cx="4882209" cy="2431596"/>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94;p8">
            <a:extLst>
              <a:ext uri="{FF2B5EF4-FFF2-40B4-BE49-F238E27FC236}">
                <a16:creationId xmlns:a16="http://schemas.microsoft.com/office/drawing/2014/main" id="{99B97F5B-B4E1-2D44-82EB-26C1BABC50D1}"/>
              </a:ext>
            </a:extLst>
          </p:cNvPr>
          <p:cNvSpPr/>
          <p:nvPr/>
        </p:nvSpPr>
        <p:spPr>
          <a:xfrm>
            <a:off x="6985427" y="-1343993"/>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95;p8">
            <a:extLst>
              <a:ext uri="{FF2B5EF4-FFF2-40B4-BE49-F238E27FC236}">
                <a16:creationId xmlns:a16="http://schemas.microsoft.com/office/drawing/2014/main" id="{DFFDB410-C793-934B-B7BE-5EC4FA9562BD}"/>
              </a:ext>
            </a:extLst>
          </p:cNvPr>
          <p:cNvSpPr/>
          <p:nvPr/>
        </p:nvSpPr>
        <p:spPr>
          <a:xfrm rot="1074984">
            <a:off x="6932005" y="3802914"/>
            <a:ext cx="3199889" cy="3105094"/>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196;p8">
            <a:extLst>
              <a:ext uri="{FF2B5EF4-FFF2-40B4-BE49-F238E27FC236}">
                <a16:creationId xmlns:a16="http://schemas.microsoft.com/office/drawing/2014/main" id="{0A37064B-899C-5243-854E-311407830FAD}"/>
              </a:ext>
            </a:extLst>
          </p:cNvPr>
          <p:cNvGrpSpPr/>
          <p:nvPr/>
        </p:nvGrpSpPr>
        <p:grpSpPr>
          <a:xfrm>
            <a:off x="8332155" y="-1"/>
            <a:ext cx="596534" cy="692402"/>
            <a:chOff x="1298575" y="2224225"/>
            <a:chExt cx="97225" cy="112850"/>
          </a:xfrm>
        </p:grpSpPr>
        <p:sp>
          <p:nvSpPr>
            <p:cNvPr id="9" name="Google Shape;197;p8">
              <a:extLst>
                <a:ext uri="{FF2B5EF4-FFF2-40B4-BE49-F238E27FC236}">
                  <a16:creationId xmlns:a16="http://schemas.microsoft.com/office/drawing/2014/main" id="{893C0B1F-D48B-304F-948F-A852457E701F}"/>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98;p8">
              <a:extLst>
                <a:ext uri="{FF2B5EF4-FFF2-40B4-BE49-F238E27FC236}">
                  <a16:creationId xmlns:a16="http://schemas.microsoft.com/office/drawing/2014/main" id="{857D79E0-8784-104D-8B15-209BC6E596DD}"/>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99;p8">
              <a:extLst>
                <a:ext uri="{FF2B5EF4-FFF2-40B4-BE49-F238E27FC236}">
                  <a16:creationId xmlns:a16="http://schemas.microsoft.com/office/drawing/2014/main" id="{322A3A4A-1C5D-9F44-8224-7C395947EE8D}"/>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00;p8">
              <a:extLst>
                <a:ext uri="{FF2B5EF4-FFF2-40B4-BE49-F238E27FC236}">
                  <a16:creationId xmlns:a16="http://schemas.microsoft.com/office/drawing/2014/main" id="{B42F0999-2924-6944-AAED-088C4C93BB87}"/>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01;p8">
              <a:extLst>
                <a:ext uri="{FF2B5EF4-FFF2-40B4-BE49-F238E27FC236}">
                  <a16:creationId xmlns:a16="http://schemas.microsoft.com/office/drawing/2014/main" id="{BB6FCD5B-C1CF-3A4F-8FF5-06807E85A95A}"/>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02;p8">
              <a:extLst>
                <a:ext uri="{FF2B5EF4-FFF2-40B4-BE49-F238E27FC236}">
                  <a16:creationId xmlns:a16="http://schemas.microsoft.com/office/drawing/2014/main" id="{ECC0FE5A-5D49-F541-AF3A-15B1982EAF9C}"/>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03;p8">
              <a:extLst>
                <a:ext uri="{FF2B5EF4-FFF2-40B4-BE49-F238E27FC236}">
                  <a16:creationId xmlns:a16="http://schemas.microsoft.com/office/drawing/2014/main" id="{4E08E4B9-227B-FC45-968B-012D5BEE4FE5}"/>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04;p8">
              <a:extLst>
                <a:ext uri="{FF2B5EF4-FFF2-40B4-BE49-F238E27FC236}">
                  <a16:creationId xmlns:a16="http://schemas.microsoft.com/office/drawing/2014/main" id="{610692E4-7A29-AD43-A5D7-4A88F7A48550}"/>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205;p8">
            <a:extLst>
              <a:ext uri="{FF2B5EF4-FFF2-40B4-BE49-F238E27FC236}">
                <a16:creationId xmlns:a16="http://schemas.microsoft.com/office/drawing/2014/main" id="{FEF63F53-F94B-AE4E-A94D-F3A8C57C9711}"/>
              </a:ext>
            </a:extLst>
          </p:cNvPr>
          <p:cNvGrpSpPr/>
          <p:nvPr/>
        </p:nvGrpSpPr>
        <p:grpSpPr>
          <a:xfrm>
            <a:off x="242982" y="283774"/>
            <a:ext cx="1092911" cy="572145"/>
            <a:chOff x="5713807" y="-86576"/>
            <a:chExt cx="1092911" cy="572145"/>
          </a:xfrm>
        </p:grpSpPr>
        <p:grpSp>
          <p:nvGrpSpPr>
            <p:cNvPr id="18" name="Google Shape;206;p8">
              <a:extLst>
                <a:ext uri="{FF2B5EF4-FFF2-40B4-BE49-F238E27FC236}">
                  <a16:creationId xmlns:a16="http://schemas.microsoft.com/office/drawing/2014/main" id="{8E95E73B-18AB-6547-B561-321E9B1631B1}"/>
                </a:ext>
              </a:extLst>
            </p:cNvPr>
            <p:cNvGrpSpPr/>
            <p:nvPr/>
          </p:nvGrpSpPr>
          <p:grpSpPr>
            <a:xfrm>
              <a:off x="6032405" y="-86576"/>
              <a:ext cx="774313" cy="572145"/>
              <a:chOff x="886700" y="2240175"/>
              <a:chExt cx="126200" cy="93250"/>
            </a:xfrm>
          </p:grpSpPr>
          <p:sp>
            <p:nvSpPr>
              <p:cNvPr id="24" name="Google Shape;207;p8">
                <a:extLst>
                  <a:ext uri="{FF2B5EF4-FFF2-40B4-BE49-F238E27FC236}">
                    <a16:creationId xmlns:a16="http://schemas.microsoft.com/office/drawing/2014/main" id="{0FF165A9-4477-7749-816E-60725CDF8289}"/>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08;p8">
                <a:extLst>
                  <a:ext uri="{FF2B5EF4-FFF2-40B4-BE49-F238E27FC236}">
                    <a16:creationId xmlns:a16="http://schemas.microsoft.com/office/drawing/2014/main" id="{69E203A8-F297-4742-8BC6-066EF1AE9D90}"/>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09;p8">
                <a:extLst>
                  <a:ext uri="{FF2B5EF4-FFF2-40B4-BE49-F238E27FC236}">
                    <a16:creationId xmlns:a16="http://schemas.microsoft.com/office/drawing/2014/main" id="{BF06F4A5-4F0C-0F47-8178-932D62A03A02}"/>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10;p8">
                <a:extLst>
                  <a:ext uri="{FF2B5EF4-FFF2-40B4-BE49-F238E27FC236}">
                    <a16:creationId xmlns:a16="http://schemas.microsoft.com/office/drawing/2014/main" id="{A0BA3981-7BEF-ED4E-9158-B97D4B512093}"/>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11;p8">
                <a:extLst>
                  <a:ext uri="{FF2B5EF4-FFF2-40B4-BE49-F238E27FC236}">
                    <a16:creationId xmlns:a16="http://schemas.microsoft.com/office/drawing/2014/main" id="{94AB7C17-F046-1B43-B1C3-8196C26F5DDE}"/>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12;p8">
                <a:extLst>
                  <a:ext uri="{FF2B5EF4-FFF2-40B4-BE49-F238E27FC236}">
                    <a16:creationId xmlns:a16="http://schemas.microsoft.com/office/drawing/2014/main" id="{01EEB894-C733-9544-A1CC-4AAC1921293C}"/>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13;p8">
                <a:extLst>
                  <a:ext uri="{FF2B5EF4-FFF2-40B4-BE49-F238E27FC236}">
                    <a16:creationId xmlns:a16="http://schemas.microsoft.com/office/drawing/2014/main" id="{F5F0226D-6B0D-0648-9F48-A7DB5E88A5FF}"/>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14;p8">
                <a:extLst>
                  <a:ext uri="{FF2B5EF4-FFF2-40B4-BE49-F238E27FC236}">
                    <a16:creationId xmlns:a16="http://schemas.microsoft.com/office/drawing/2014/main" id="{5E559C0D-B33A-A049-A503-E87ED36E6558}"/>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15;p8">
                <a:extLst>
                  <a:ext uri="{FF2B5EF4-FFF2-40B4-BE49-F238E27FC236}">
                    <a16:creationId xmlns:a16="http://schemas.microsoft.com/office/drawing/2014/main" id="{52F7879E-F253-DC42-B8F3-F3F9479ABEF1}"/>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16;p8">
                <a:extLst>
                  <a:ext uri="{FF2B5EF4-FFF2-40B4-BE49-F238E27FC236}">
                    <a16:creationId xmlns:a16="http://schemas.microsoft.com/office/drawing/2014/main" id="{25981F56-EFB4-CD4D-934A-11AEB5D79105}"/>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17;p8">
                <a:extLst>
                  <a:ext uri="{FF2B5EF4-FFF2-40B4-BE49-F238E27FC236}">
                    <a16:creationId xmlns:a16="http://schemas.microsoft.com/office/drawing/2014/main" id="{F2117B1E-BCE8-3446-ACC6-999A05D1B1C8}"/>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218;p8">
              <a:extLst>
                <a:ext uri="{FF2B5EF4-FFF2-40B4-BE49-F238E27FC236}">
                  <a16:creationId xmlns:a16="http://schemas.microsoft.com/office/drawing/2014/main" id="{C74C877F-C49F-FF40-8C18-1E9274113C03}"/>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19;p8">
              <a:extLst>
                <a:ext uri="{FF2B5EF4-FFF2-40B4-BE49-F238E27FC236}">
                  <a16:creationId xmlns:a16="http://schemas.microsoft.com/office/drawing/2014/main" id="{588F84BA-0FCA-5D4F-B725-46B9DF35CC0A}"/>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20;p8">
              <a:extLst>
                <a:ext uri="{FF2B5EF4-FFF2-40B4-BE49-F238E27FC236}">
                  <a16:creationId xmlns:a16="http://schemas.microsoft.com/office/drawing/2014/main" id="{3B66982F-3D48-794B-9DD5-FE30E0054515}"/>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1;p8">
              <a:extLst>
                <a:ext uri="{FF2B5EF4-FFF2-40B4-BE49-F238E27FC236}">
                  <a16:creationId xmlns:a16="http://schemas.microsoft.com/office/drawing/2014/main" id="{1663A841-49A3-F245-BAEC-CD4B1C5D41DD}"/>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22;p8">
              <a:extLst>
                <a:ext uri="{FF2B5EF4-FFF2-40B4-BE49-F238E27FC236}">
                  <a16:creationId xmlns:a16="http://schemas.microsoft.com/office/drawing/2014/main" id="{779159A9-1003-3B46-A0A2-C64B43D6F192}"/>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223;p8">
            <a:extLst>
              <a:ext uri="{FF2B5EF4-FFF2-40B4-BE49-F238E27FC236}">
                <a16:creationId xmlns:a16="http://schemas.microsoft.com/office/drawing/2014/main" id="{F9BC6895-E490-E14B-96CF-F9F51093A390}"/>
              </a:ext>
            </a:extLst>
          </p:cNvPr>
          <p:cNvSpPr/>
          <p:nvPr/>
        </p:nvSpPr>
        <p:spPr>
          <a:xfrm rot="-2139888">
            <a:off x="3966940" y="4751249"/>
            <a:ext cx="3075918" cy="1830243"/>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224;p8">
            <a:extLst>
              <a:ext uri="{FF2B5EF4-FFF2-40B4-BE49-F238E27FC236}">
                <a16:creationId xmlns:a16="http://schemas.microsoft.com/office/drawing/2014/main" id="{18713181-9F93-1A4D-A7C6-B35362008C1C}"/>
              </a:ext>
            </a:extLst>
          </p:cNvPr>
          <p:cNvGrpSpPr/>
          <p:nvPr/>
        </p:nvGrpSpPr>
        <p:grpSpPr>
          <a:xfrm>
            <a:off x="8269339" y="2434906"/>
            <a:ext cx="722160" cy="713724"/>
            <a:chOff x="407600" y="2200125"/>
            <a:chExt cx="117700" cy="116325"/>
          </a:xfrm>
        </p:grpSpPr>
        <p:sp>
          <p:nvSpPr>
            <p:cNvPr id="37" name="Google Shape;225;p8">
              <a:extLst>
                <a:ext uri="{FF2B5EF4-FFF2-40B4-BE49-F238E27FC236}">
                  <a16:creationId xmlns:a16="http://schemas.microsoft.com/office/drawing/2014/main" id="{02D0A8AD-9915-E54E-A390-22B0A45E9337}"/>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26;p8">
              <a:extLst>
                <a:ext uri="{FF2B5EF4-FFF2-40B4-BE49-F238E27FC236}">
                  <a16:creationId xmlns:a16="http://schemas.microsoft.com/office/drawing/2014/main" id="{C11BB74A-D774-EE46-A39B-5BD57263BE05}"/>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27;p8">
              <a:extLst>
                <a:ext uri="{FF2B5EF4-FFF2-40B4-BE49-F238E27FC236}">
                  <a16:creationId xmlns:a16="http://schemas.microsoft.com/office/drawing/2014/main" id="{2540045B-B2F6-8745-8FE2-1CFE26459F04}"/>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28;p8">
              <a:extLst>
                <a:ext uri="{FF2B5EF4-FFF2-40B4-BE49-F238E27FC236}">
                  <a16:creationId xmlns:a16="http://schemas.microsoft.com/office/drawing/2014/main" id="{B253C22C-52E5-C043-BA38-B0DFFEB556C5}"/>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29;p8">
              <a:extLst>
                <a:ext uri="{FF2B5EF4-FFF2-40B4-BE49-F238E27FC236}">
                  <a16:creationId xmlns:a16="http://schemas.microsoft.com/office/drawing/2014/main" id="{9AAB6830-2177-9449-BDEA-5931DB9CCDD3}"/>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30;p8">
              <a:extLst>
                <a:ext uri="{FF2B5EF4-FFF2-40B4-BE49-F238E27FC236}">
                  <a16:creationId xmlns:a16="http://schemas.microsoft.com/office/drawing/2014/main" id="{4901B4DF-E180-5F4C-AF6C-0C13F5714F69}"/>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31;p8">
              <a:extLst>
                <a:ext uri="{FF2B5EF4-FFF2-40B4-BE49-F238E27FC236}">
                  <a16:creationId xmlns:a16="http://schemas.microsoft.com/office/drawing/2014/main" id="{0416EEAB-20DF-8B45-8AAD-84133DAEB04D}"/>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 name="Google Shape;232;p8">
            <a:extLst>
              <a:ext uri="{FF2B5EF4-FFF2-40B4-BE49-F238E27FC236}">
                <a16:creationId xmlns:a16="http://schemas.microsoft.com/office/drawing/2014/main" id="{39CDFC1D-90C8-9549-917A-3F1C3B1DF496}"/>
              </a:ext>
            </a:extLst>
          </p:cNvPr>
          <p:cNvGrpSpPr/>
          <p:nvPr/>
        </p:nvGrpSpPr>
        <p:grpSpPr>
          <a:xfrm>
            <a:off x="173432" y="4026209"/>
            <a:ext cx="919113" cy="1154567"/>
            <a:chOff x="1279875" y="1645575"/>
            <a:chExt cx="149800" cy="188175"/>
          </a:xfrm>
        </p:grpSpPr>
        <p:sp>
          <p:nvSpPr>
            <p:cNvPr id="45" name="Google Shape;233;p8">
              <a:extLst>
                <a:ext uri="{FF2B5EF4-FFF2-40B4-BE49-F238E27FC236}">
                  <a16:creationId xmlns:a16="http://schemas.microsoft.com/office/drawing/2014/main" id="{F08E3140-C66D-CD4E-87AD-76F3A2B95565}"/>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34;p8">
              <a:extLst>
                <a:ext uri="{FF2B5EF4-FFF2-40B4-BE49-F238E27FC236}">
                  <a16:creationId xmlns:a16="http://schemas.microsoft.com/office/drawing/2014/main" id="{E99E7528-A3EC-C14B-980B-4ED80632E6BA}"/>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35;p8">
              <a:extLst>
                <a:ext uri="{FF2B5EF4-FFF2-40B4-BE49-F238E27FC236}">
                  <a16:creationId xmlns:a16="http://schemas.microsoft.com/office/drawing/2014/main" id="{4A2D2FD4-4829-AE4A-BD83-5F35D6CDBDE4}"/>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36;p8">
              <a:extLst>
                <a:ext uri="{FF2B5EF4-FFF2-40B4-BE49-F238E27FC236}">
                  <a16:creationId xmlns:a16="http://schemas.microsoft.com/office/drawing/2014/main" id="{A3C3C18E-6683-1A47-A9C6-3F26FE38D146}"/>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37;p8">
              <a:extLst>
                <a:ext uri="{FF2B5EF4-FFF2-40B4-BE49-F238E27FC236}">
                  <a16:creationId xmlns:a16="http://schemas.microsoft.com/office/drawing/2014/main" id="{58C4858D-51A3-B348-AE4A-93FEEC79D19B}"/>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38;p8">
              <a:extLst>
                <a:ext uri="{FF2B5EF4-FFF2-40B4-BE49-F238E27FC236}">
                  <a16:creationId xmlns:a16="http://schemas.microsoft.com/office/drawing/2014/main" id="{61430AAC-EE51-F547-A147-71C53E7F7582}"/>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39;p8">
              <a:extLst>
                <a:ext uri="{FF2B5EF4-FFF2-40B4-BE49-F238E27FC236}">
                  <a16:creationId xmlns:a16="http://schemas.microsoft.com/office/drawing/2014/main" id="{15C3DFF3-4A13-3D4E-A1DF-EE30859842E8}"/>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40;p8">
              <a:extLst>
                <a:ext uri="{FF2B5EF4-FFF2-40B4-BE49-F238E27FC236}">
                  <a16:creationId xmlns:a16="http://schemas.microsoft.com/office/drawing/2014/main" id="{1722CCA6-6CBF-2F4C-A8A7-F27F6E2D6F16}"/>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41;p8">
              <a:extLst>
                <a:ext uri="{FF2B5EF4-FFF2-40B4-BE49-F238E27FC236}">
                  <a16:creationId xmlns:a16="http://schemas.microsoft.com/office/drawing/2014/main" id="{6E07CE68-2835-2541-AFA0-D917FC72F745}"/>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42;p8">
              <a:extLst>
                <a:ext uri="{FF2B5EF4-FFF2-40B4-BE49-F238E27FC236}">
                  <a16:creationId xmlns:a16="http://schemas.microsoft.com/office/drawing/2014/main" id="{41657556-7229-7D46-8B05-0155B79E7888}"/>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43;p8">
              <a:extLst>
                <a:ext uri="{FF2B5EF4-FFF2-40B4-BE49-F238E27FC236}">
                  <a16:creationId xmlns:a16="http://schemas.microsoft.com/office/drawing/2014/main" id="{94E242CA-424E-E940-A830-448734B0FE81}"/>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44;p8">
              <a:extLst>
                <a:ext uri="{FF2B5EF4-FFF2-40B4-BE49-F238E27FC236}">
                  <a16:creationId xmlns:a16="http://schemas.microsoft.com/office/drawing/2014/main" id="{1C17D8B2-8918-4D4E-AF3A-14606646EF12}"/>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45;p8">
              <a:extLst>
                <a:ext uri="{FF2B5EF4-FFF2-40B4-BE49-F238E27FC236}">
                  <a16:creationId xmlns:a16="http://schemas.microsoft.com/office/drawing/2014/main" id="{39C63825-3F70-7C40-BA83-0360EF15CB44}"/>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46;p8">
              <a:extLst>
                <a:ext uri="{FF2B5EF4-FFF2-40B4-BE49-F238E27FC236}">
                  <a16:creationId xmlns:a16="http://schemas.microsoft.com/office/drawing/2014/main" id="{3CACA5F5-0460-D84C-AFB7-8587DA68A88D}"/>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47;p8">
              <a:extLst>
                <a:ext uri="{FF2B5EF4-FFF2-40B4-BE49-F238E27FC236}">
                  <a16:creationId xmlns:a16="http://schemas.microsoft.com/office/drawing/2014/main" id="{40A4F03E-8E48-234F-B766-B97F5C6389C8}"/>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48;p8">
              <a:extLst>
                <a:ext uri="{FF2B5EF4-FFF2-40B4-BE49-F238E27FC236}">
                  <a16:creationId xmlns:a16="http://schemas.microsoft.com/office/drawing/2014/main" id="{407086EC-7A74-8943-A00B-CF1BCB588054}"/>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49;p8">
              <a:extLst>
                <a:ext uri="{FF2B5EF4-FFF2-40B4-BE49-F238E27FC236}">
                  <a16:creationId xmlns:a16="http://schemas.microsoft.com/office/drawing/2014/main" id="{FA90F0C2-FD70-7A46-A316-EDE601F5DC56}"/>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 name="Google Shape;250;p8">
            <a:extLst>
              <a:ext uri="{FF2B5EF4-FFF2-40B4-BE49-F238E27FC236}">
                <a16:creationId xmlns:a16="http://schemas.microsoft.com/office/drawing/2014/main" id="{428A4A38-A70A-0C40-863C-D4616EB6137B}"/>
              </a:ext>
            </a:extLst>
          </p:cNvPr>
          <p:cNvSpPr/>
          <p:nvPr/>
        </p:nvSpPr>
        <p:spPr>
          <a:xfrm>
            <a:off x="7717447" y="3148635"/>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51;p8">
            <a:extLst>
              <a:ext uri="{FF2B5EF4-FFF2-40B4-BE49-F238E27FC236}">
                <a16:creationId xmlns:a16="http://schemas.microsoft.com/office/drawing/2014/main" id="{26099A94-5923-BB42-9D8B-A32595AED7F3}"/>
              </a:ext>
            </a:extLst>
          </p:cNvPr>
          <p:cNvSpPr/>
          <p:nvPr/>
        </p:nvSpPr>
        <p:spPr>
          <a:xfrm rot="2190743">
            <a:off x="8240713" y="-75142"/>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2"/>
        <p:cNvGrpSpPr/>
        <p:nvPr/>
      </p:nvGrpSpPr>
      <p:grpSpPr>
        <a:xfrm>
          <a:off x="0" y="0"/>
          <a:ext cx="0" cy="0"/>
          <a:chOff x="0" y="0"/>
          <a:chExt cx="0" cy="0"/>
        </a:xfrm>
      </p:grpSpPr>
      <p:sp>
        <p:nvSpPr>
          <p:cNvPr id="19" name="Google Shape;401;p13">
            <a:extLst>
              <a:ext uri="{FF2B5EF4-FFF2-40B4-BE49-F238E27FC236}">
                <a16:creationId xmlns:a16="http://schemas.microsoft.com/office/drawing/2014/main" id="{19F50CF4-9626-144D-A12A-C1BAB072EC8C}"/>
              </a:ext>
            </a:extLst>
          </p:cNvPr>
          <p:cNvSpPr/>
          <p:nvPr/>
        </p:nvSpPr>
        <p:spPr>
          <a:xfrm rot="417671">
            <a:off x="2119308" y="-1387152"/>
            <a:ext cx="7982967" cy="2728289"/>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02;p13">
            <a:extLst>
              <a:ext uri="{FF2B5EF4-FFF2-40B4-BE49-F238E27FC236}">
                <a16:creationId xmlns:a16="http://schemas.microsoft.com/office/drawing/2014/main" id="{2EF0AAE3-F91D-5E49-A12F-FEAD4B2E9E0F}"/>
              </a:ext>
            </a:extLst>
          </p:cNvPr>
          <p:cNvSpPr/>
          <p:nvPr/>
        </p:nvSpPr>
        <p:spPr>
          <a:xfrm rot="650956">
            <a:off x="-779840" y="3768972"/>
            <a:ext cx="4882243" cy="2431613"/>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404;p13">
            <a:extLst>
              <a:ext uri="{FF2B5EF4-FFF2-40B4-BE49-F238E27FC236}">
                <a16:creationId xmlns:a16="http://schemas.microsoft.com/office/drawing/2014/main" id="{5320398C-2571-ED4F-8583-3CD58F0F767A}"/>
              </a:ext>
            </a:extLst>
          </p:cNvPr>
          <p:cNvGrpSpPr/>
          <p:nvPr/>
        </p:nvGrpSpPr>
        <p:grpSpPr>
          <a:xfrm>
            <a:off x="51580" y="64924"/>
            <a:ext cx="596534" cy="692402"/>
            <a:chOff x="1298575" y="2224225"/>
            <a:chExt cx="97225" cy="112850"/>
          </a:xfrm>
        </p:grpSpPr>
        <p:sp>
          <p:nvSpPr>
            <p:cNvPr id="22" name="Google Shape;405;p13">
              <a:extLst>
                <a:ext uri="{FF2B5EF4-FFF2-40B4-BE49-F238E27FC236}">
                  <a16:creationId xmlns:a16="http://schemas.microsoft.com/office/drawing/2014/main" id="{DC752B1E-C458-8343-8280-91034EA07168}"/>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06;p13">
              <a:extLst>
                <a:ext uri="{FF2B5EF4-FFF2-40B4-BE49-F238E27FC236}">
                  <a16:creationId xmlns:a16="http://schemas.microsoft.com/office/drawing/2014/main" id="{F5C4AD1F-747E-E247-8AA5-46D9679A6D79}"/>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07;p13">
              <a:extLst>
                <a:ext uri="{FF2B5EF4-FFF2-40B4-BE49-F238E27FC236}">
                  <a16:creationId xmlns:a16="http://schemas.microsoft.com/office/drawing/2014/main" id="{E3F11400-2829-7A45-A737-28A982A300C6}"/>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08;p13">
              <a:extLst>
                <a:ext uri="{FF2B5EF4-FFF2-40B4-BE49-F238E27FC236}">
                  <a16:creationId xmlns:a16="http://schemas.microsoft.com/office/drawing/2014/main" id="{45F5FCA2-B953-814F-99CD-47542A0BC9EA}"/>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09;p13">
              <a:extLst>
                <a:ext uri="{FF2B5EF4-FFF2-40B4-BE49-F238E27FC236}">
                  <a16:creationId xmlns:a16="http://schemas.microsoft.com/office/drawing/2014/main" id="{095D1F22-57C9-C84A-911D-1482E737863F}"/>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10;p13">
              <a:extLst>
                <a:ext uri="{FF2B5EF4-FFF2-40B4-BE49-F238E27FC236}">
                  <a16:creationId xmlns:a16="http://schemas.microsoft.com/office/drawing/2014/main" id="{0B6331B4-8014-E04F-96F6-F16D411B838E}"/>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11;p13">
              <a:extLst>
                <a:ext uri="{FF2B5EF4-FFF2-40B4-BE49-F238E27FC236}">
                  <a16:creationId xmlns:a16="http://schemas.microsoft.com/office/drawing/2014/main" id="{E1FDF021-2AE0-4548-9188-EC632F3794C1}"/>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12;p13">
              <a:extLst>
                <a:ext uri="{FF2B5EF4-FFF2-40B4-BE49-F238E27FC236}">
                  <a16:creationId xmlns:a16="http://schemas.microsoft.com/office/drawing/2014/main" id="{876EA6DD-E054-9A44-9D45-403826466164}"/>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 name="Google Shape;414;p13">
            <a:extLst>
              <a:ext uri="{FF2B5EF4-FFF2-40B4-BE49-F238E27FC236}">
                <a16:creationId xmlns:a16="http://schemas.microsoft.com/office/drawing/2014/main" id="{8D7F155A-D5DF-8849-98AF-8F9279C0E342}"/>
              </a:ext>
            </a:extLst>
          </p:cNvPr>
          <p:cNvSpPr/>
          <p:nvPr/>
        </p:nvSpPr>
        <p:spPr>
          <a:xfrm rot="1047465">
            <a:off x="7965311" y="3078809"/>
            <a:ext cx="1825959" cy="2782195"/>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4"/>
          <p:cNvSpPr/>
          <p:nvPr/>
        </p:nvSpPr>
        <p:spPr>
          <a:xfrm rot="-7198934">
            <a:off x="1113912" y="3060275"/>
            <a:ext cx="1174271" cy="1154819"/>
          </a:xfrm>
          <a:custGeom>
            <a:avLst/>
            <a:gdLst/>
            <a:ahLst/>
            <a:cxnLst/>
            <a:rect l="l" t="t" r="r" b="b"/>
            <a:pathLst>
              <a:path w="20861" h="20242" extrusionOk="0">
                <a:moveTo>
                  <a:pt x="13691" y="0"/>
                </a:moveTo>
                <a:cubicBezTo>
                  <a:pt x="13352" y="0"/>
                  <a:pt x="13011" y="22"/>
                  <a:pt x="12671" y="67"/>
                </a:cubicBezTo>
                <a:cubicBezTo>
                  <a:pt x="10287" y="382"/>
                  <a:pt x="9053" y="2769"/>
                  <a:pt x="7612" y="4429"/>
                </a:cubicBezTo>
                <a:cubicBezTo>
                  <a:pt x="6294" y="5951"/>
                  <a:pt x="4903" y="7426"/>
                  <a:pt x="3840" y="9146"/>
                </a:cubicBezTo>
                <a:cubicBezTo>
                  <a:pt x="0" y="15340"/>
                  <a:pt x="3575" y="20242"/>
                  <a:pt x="7886" y="20242"/>
                </a:cubicBezTo>
                <a:cubicBezTo>
                  <a:pt x="8781" y="20242"/>
                  <a:pt x="9707" y="20031"/>
                  <a:pt x="10606" y="19576"/>
                </a:cubicBezTo>
                <a:cubicBezTo>
                  <a:pt x="13395" y="18161"/>
                  <a:pt x="18029" y="11208"/>
                  <a:pt x="19155" y="7812"/>
                </a:cubicBezTo>
                <a:cubicBezTo>
                  <a:pt x="20860" y="2671"/>
                  <a:pt x="17410" y="0"/>
                  <a:pt x="136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4"/>
          <p:cNvSpPr/>
          <p:nvPr/>
        </p:nvSpPr>
        <p:spPr>
          <a:xfrm rot="3293724">
            <a:off x="4673385" y="1569268"/>
            <a:ext cx="1174239" cy="1154807"/>
          </a:xfrm>
          <a:custGeom>
            <a:avLst/>
            <a:gdLst/>
            <a:ahLst/>
            <a:cxnLst/>
            <a:rect l="l" t="t" r="r" b="b"/>
            <a:pathLst>
              <a:path w="20861" h="20242" extrusionOk="0">
                <a:moveTo>
                  <a:pt x="13691" y="0"/>
                </a:moveTo>
                <a:cubicBezTo>
                  <a:pt x="13352" y="0"/>
                  <a:pt x="13011" y="22"/>
                  <a:pt x="12671" y="67"/>
                </a:cubicBezTo>
                <a:cubicBezTo>
                  <a:pt x="10287" y="382"/>
                  <a:pt x="9053" y="2769"/>
                  <a:pt x="7612" y="4429"/>
                </a:cubicBezTo>
                <a:cubicBezTo>
                  <a:pt x="6294" y="5951"/>
                  <a:pt x="4903" y="7426"/>
                  <a:pt x="3840" y="9146"/>
                </a:cubicBezTo>
                <a:cubicBezTo>
                  <a:pt x="0" y="15340"/>
                  <a:pt x="3575" y="20242"/>
                  <a:pt x="7886" y="20242"/>
                </a:cubicBezTo>
                <a:cubicBezTo>
                  <a:pt x="8781" y="20242"/>
                  <a:pt x="9707" y="20031"/>
                  <a:pt x="10606" y="19576"/>
                </a:cubicBezTo>
                <a:cubicBezTo>
                  <a:pt x="13395" y="18161"/>
                  <a:pt x="18029" y="11208"/>
                  <a:pt x="19155" y="7812"/>
                </a:cubicBezTo>
                <a:cubicBezTo>
                  <a:pt x="20860" y="2671"/>
                  <a:pt x="17410" y="0"/>
                  <a:pt x="136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4"/>
          <p:cNvSpPr/>
          <p:nvPr/>
        </p:nvSpPr>
        <p:spPr>
          <a:xfrm rot="-8099912">
            <a:off x="4696001" y="3071592"/>
            <a:ext cx="1129007" cy="1132190"/>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34"/>
          <p:cNvSpPr/>
          <p:nvPr/>
        </p:nvSpPr>
        <p:spPr>
          <a:xfrm rot="2700082">
            <a:off x="1100399" y="1597690"/>
            <a:ext cx="1201296" cy="115344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4"/>
          <p:cNvSpPr txBox="1">
            <a:spLocks noGrp="1"/>
          </p:cNvSpPr>
          <p:nvPr>
            <p:ph type="subTitle" idx="6"/>
          </p:nvPr>
        </p:nvSpPr>
        <p:spPr>
          <a:xfrm>
            <a:off x="2461125" y="3603700"/>
            <a:ext cx="1794600" cy="484800"/>
          </a:xfrm>
          <a:prstGeom prst="rect">
            <a:avLst/>
          </a:prstGeom>
        </p:spPr>
        <p:txBody>
          <a:bodyPr spcFirstLastPara="1" wrap="square" lIns="0" tIns="91425" rIns="0" bIns="91425" anchor="ctr" anchorCtr="0">
            <a:noAutofit/>
          </a:bodyPr>
          <a:lstStyle/>
          <a:p>
            <a:pPr marL="0" lvl="0" indent="0" algn="l" rtl="0">
              <a:spcBef>
                <a:spcPts val="0"/>
              </a:spcBef>
              <a:spcAft>
                <a:spcPts val="0"/>
              </a:spcAft>
              <a:buNone/>
            </a:pPr>
            <a:r>
              <a:rPr lang="en-US" dirty="0"/>
              <a:t>The transformation of female characters in Pixar's animated films</a:t>
            </a:r>
            <a:endParaRPr dirty="0"/>
          </a:p>
        </p:txBody>
      </p:sp>
      <p:sp>
        <p:nvSpPr>
          <p:cNvPr id="1049" name="Google Shape;1049;p34"/>
          <p:cNvSpPr txBox="1">
            <a:spLocks noGrp="1"/>
          </p:cNvSpPr>
          <p:nvPr>
            <p:ph type="title" idx="2"/>
          </p:nvPr>
        </p:nvSpPr>
        <p:spPr>
          <a:xfrm>
            <a:off x="2424260" y="2058330"/>
            <a:ext cx="1999237" cy="513420"/>
          </a:xfrm>
          <a:prstGeom prst="rect">
            <a:avLst/>
          </a:prstGeom>
        </p:spPr>
        <p:txBody>
          <a:bodyPr spcFirstLastPara="1" wrap="square" lIns="0" tIns="91425" rIns="0" bIns="91425" anchor="b" anchorCtr="0">
            <a:noAutofit/>
          </a:bodyPr>
          <a:lstStyle/>
          <a:p>
            <a:pPr marL="0" lvl="0" indent="0" algn="l" rtl="0">
              <a:spcBef>
                <a:spcPts val="0"/>
              </a:spcBef>
              <a:spcAft>
                <a:spcPts val="0"/>
              </a:spcAft>
              <a:buNone/>
            </a:pPr>
            <a:r>
              <a:rPr lang="en-US" dirty="0"/>
              <a:t> Introduction and </a:t>
            </a:r>
            <a:br>
              <a:rPr lang="en-US" dirty="0"/>
            </a:br>
            <a:r>
              <a:rPr lang="en-US" dirty="0"/>
              <a:t>Literature review</a:t>
            </a:r>
            <a:endParaRPr dirty="0"/>
          </a:p>
        </p:txBody>
      </p:sp>
      <p:sp>
        <p:nvSpPr>
          <p:cNvPr id="1051" name="Google Shape;1051;p34"/>
          <p:cNvSpPr txBox="1">
            <a:spLocks noGrp="1"/>
          </p:cNvSpPr>
          <p:nvPr>
            <p:ph type="title" idx="3"/>
          </p:nvPr>
        </p:nvSpPr>
        <p:spPr>
          <a:xfrm>
            <a:off x="6088938" y="1621550"/>
            <a:ext cx="1794600" cy="527700"/>
          </a:xfrm>
          <a:prstGeom prst="rect">
            <a:avLst/>
          </a:prstGeom>
        </p:spPr>
        <p:txBody>
          <a:bodyPr spcFirstLastPara="1" wrap="square" lIns="0" tIns="91425" rIns="0" bIns="91425" anchor="b" anchorCtr="0">
            <a:noAutofit/>
          </a:bodyPr>
          <a:lstStyle/>
          <a:p>
            <a:pPr marL="0" lvl="0" indent="0" algn="l" rtl="0">
              <a:spcBef>
                <a:spcPts val="0"/>
              </a:spcBef>
              <a:spcAft>
                <a:spcPts val="0"/>
              </a:spcAft>
              <a:buNone/>
            </a:pPr>
            <a:r>
              <a:rPr lang="pt-BR" dirty="0"/>
              <a:t>Chapter1</a:t>
            </a:r>
            <a:endParaRPr dirty="0"/>
          </a:p>
        </p:txBody>
      </p:sp>
      <p:sp>
        <p:nvSpPr>
          <p:cNvPr id="1052" name="Google Shape;1052;p34"/>
          <p:cNvSpPr txBox="1">
            <a:spLocks noGrp="1"/>
          </p:cNvSpPr>
          <p:nvPr>
            <p:ph type="subTitle" idx="4"/>
          </p:nvPr>
        </p:nvSpPr>
        <p:spPr>
          <a:xfrm>
            <a:off x="6110791" y="1927866"/>
            <a:ext cx="2576518" cy="948608"/>
          </a:xfrm>
          <a:prstGeom prst="rect">
            <a:avLst/>
          </a:prstGeom>
        </p:spPr>
        <p:txBody>
          <a:bodyPr spcFirstLastPara="1" wrap="square" lIns="0" tIns="91425" rIns="0" bIns="91425" anchor="ctr" anchorCtr="0">
            <a:noAutofit/>
          </a:bodyPr>
          <a:lstStyle/>
          <a:p>
            <a:pPr marL="0" lvl="0" indent="0" algn="l" rtl="0">
              <a:spcBef>
                <a:spcPts val="0"/>
              </a:spcBef>
              <a:spcAft>
                <a:spcPts val="0"/>
              </a:spcAft>
              <a:buNone/>
            </a:pPr>
            <a:r>
              <a:rPr lang="en-US" dirty="0"/>
              <a:t>The origin, development and influence of the feminist movement  on cinema</a:t>
            </a:r>
          </a:p>
        </p:txBody>
      </p:sp>
      <p:sp>
        <p:nvSpPr>
          <p:cNvPr id="1053" name="Google Shape;1053;p34"/>
          <p:cNvSpPr txBox="1">
            <a:spLocks noGrp="1"/>
          </p:cNvSpPr>
          <p:nvPr>
            <p:ph type="title" idx="5"/>
          </p:nvPr>
        </p:nvSpPr>
        <p:spPr>
          <a:xfrm>
            <a:off x="2461125" y="3094850"/>
            <a:ext cx="1794600" cy="527700"/>
          </a:xfrm>
          <a:prstGeom prst="rect">
            <a:avLst/>
          </a:prstGeom>
        </p:spPr>
        <p:txBody>
          <a:bodyPr spcFirstLastPara="1" wrap="square" lIns="0" tIns="91425" rIns="0" bIns="91425" anchor="b" anchorCtr="0">
            <a:noAutofit/>
          </a:bodyPr>
          <a:lstStyle/>
          <a:p>
            <a:pPr marL="0" lvl="0" indent="0" algn="l" rtl="0">
              <a:spcBef>
                <a:spcPts val="0"/>
              </a:spcBef>
              <a:spcAft>
                <a:spcPts val="0"/>
              </a:spcAft>
              <a:buNone/>
            </a:pPr>
            <a:r>
              <a:rPr lang="pt-BR" dirty="0"/>
              <a:t>C</a:t>
            </a:r>
            <a:r>
              <a:rPr lang="en-US" altLang="zh-CN" dirty="0"/>
              <a:t>hapter2</a:t>
            </a:r>
            <a:endParaRPr dirty="0"/>
          </a:p>
        </p:txBody>
      </p:sp>
      <p:sp>
        <p:nvSpPr>
          <p:cNvPr id="1054" name="Google Shape;1054;p34"/>
          <p:cNvSpPr txBox="1">
            <a:spLocks noGrp="1"/>
          </p:cNvSpPr>
          <p:nvPr>
            <p:ph type="title" idx="7"/>
          </p:nvPr>
        </p:nvSpPr>
        <p:spPr>
          <a:xfrm>
            <a:off x="6088938" y="3093050"/>
            <a:ext cx="1794600" cy="529500"/>
          </a:xfrm>
          <a:prstGeom prst="rect">
            <a:avLst/>
          </a:prstGeom>
        </p:spPr>
        <p:txBody>
          <a:bodyPr spcFirstLastPara="1" wrap="square" lIns="0" tIns="91425" rIns="0" bIns="91425" anchor="b" anchorCtr="0">
            <a:noAutofit/>
          </a:bodyPr>
          <a:lstStyle/>
          <a:p>
            <a:pPr marL="0" lvl="0" indent="0" algn="l" rtl="0">
              <a:spcBef>
                <a:spcPts val="0"/>
              </a:spcBef>
              <a:spcAft>
                <a:spcPts val="0"/>
              </a:spcAft>
              <a:buNone/>
            </a:pPr>
            <a:r>
              <a:rPr lang="pt-BR" dirty="0"/>
              <a:t>Chapter3</a:t>
            </a:r>
            <a:endParaRPr dirty="0"/>
          </a:p>
        </p:txBody>
      </p:sp>
      <p:sp>
        <p:nvSpPr>
          <p:cNvPr id="1055" name="Google Shape;1055;p34"/>
          <p:cNvSpPr txBox="1">
            <a:spLocks noGrp="1"/>
          </p:cNvSpPr>
          <p:nvPr>
            <p:ph type="subTitle" idx="8"/>
          </p:nvPr>
        </p:nvSpPr>
        <p:spPr>
          <a:xfrm>
            <a:off x="6088925" y="3603697"/>
            <a:ext cx="2480040" cy="486600"/>
          </a:xfrm>
          <a:prstGeom prst="rect">
            <a:avLst/>
          </a:prstGeom>
        </p:spPr>
        <p:txBody>
          <a:bodyPr spcFirstLastPara="1" wrap="square" lIns="0" tIns="91425" rIns="0" bIns="91425" anchor="ctr" anchorCtr="0">
            <a:noAutofit/>
          </a:bodyPr>
          <a:lstStyle/>
          <a:p>
            <a:pPr marL="0" lvl="0" indent="0" algn="l" rtl="0">
              <a:spcBef>
                <a:spcPts val="0"/>
              </a:spcBef>
              <a:spcAft>
                <a:spcPts val="0"/>
              </a:spcAft>
              <a:buNone/>
            </a:pPr>
            <a:r>
              <a:rPr lang="en-US" dirty="0"/>
              <a:t> The problems of feminism in film making</a:t>
            </a:r>
            <a:endParaRPr dirty="0"/>
          </a:p>
        </p:txBody>
      </p:sp>
      <p:sp>
        <p:nvSpPr>
          <p:cNvPr id="1056" name="Google Shape;1056;p34"/>
          <p:cNvSpPr txBox="1">
            <a:spLocks noGrp="1"/>
          </p:cNvSpPr>
          <p:nvPr>
            <p:ph type="title" idx="9"/>
          </p:nvPr>
        </p:nvSpPr>
        <p:spPr>
          <a:xfrm>
            <a:off x="1161047" y="1816657"/>
            <a:ext cx="1080000" cy="668100"/>
          </a:xfrm>
          <a:prstGeom prst="rect">
            <a:avLst/>
          </a:prstGeom>
        </p:spPr>
        <p:txBody>
          <a:bodyPr spcFirstLastPara="1" wrap="square" lIns="0" tIns="91425" rIns="0" bIns="91425" anchor="ctr" anchorCtr="0">
            <a:noAutofit/>
          </a:bodyPr>
          <a:lstStyle/>
          <a:p>
            <a:pPr marL="0" lvl="0" indent="0" algn="ctr" rtl="0">
              <a:spcBef>
                <a:spcPts val="0"/>
              </a:spcBef>
              <a:spcAft>
                <a:spcPts val="0"/>
              </a:spcAft>
              <a:buNone/>
            </a:pPr>
            <a:r>
              <a:rPr lang="pt-BR"/>
              <a:t>01</a:t>
            </a:r>
            <a:endParaRPr/>
          </a:p>
        </p:txBody>
      </p:sp>
      <p:sp>
        <p:nvSpPr>
          <p:cNvPr id="1057" name="Google Shape;1057;p34"/>
          <p:cNvSpPr txBox="1">
            <a:spLocks noGrp="1"/>
          </p:cNvSpPr>
          <p:nvPr>
            <p:ph type="title" idx="13"/>
          </p:nvPr>
        </p:nvSpPr>
        <p:spPr>
          <a:xfrm>
            <a:off x="1161047" y="3270564"/>
            <a:ext cx="1080000" cy="668100"/>
          </a:xfrm>
          <a:prstGeom prst="rect">
            <a:avLst/>
          </a:prstGeom>
        </p:spPr>
        <p:txBody>
          <a:bodyPr spcFirstLastPara="1" wrap="square" lIns="0" tIns="91425" rIns="0" bIns="91425" anchor="ctr" anchorCtr="0">
            <a:noAutofit/>
          </a:bodyPr>
          <a:lstStyle/>
          <a:p>
            <a:pPr marL="0" lvl="0" indent="0" algn="ctr" rtl="0">
              <a:spcBef>
                <a:spcPts val="0"/>
              </a:spcBef>
              <a:spcAft>
                <a:spcPts val="0"/>
              </a:spcAft>
              <a:buNone/>
            </a:pPr>
            <a:r>
              <a:rPr lang="pt-BR" dirty="0"/>
              <a:t>03</a:t>
            </a:r>
            <a:endParaRPr dirty="0"/>
          </a:p>
        </p:txBody>
      </p:sp>
      <p:sp>
        <p:nvSpPr>
          <p:cNvPr id="1058" name="Google Shape;1058;p34"/>
          <p:cNvSpPr txBox="1">
            <a:spLocks noGrp="1"/>
          </p:cNvSpPr>
          <p:nvPr>
            <p:ph type="title" idx="14"/>
          </p:nvPr>
        </p:nvSpPr>
        <p:spPr>
          <a:xfrm>
            <a:off x="4720504" y="1816657"/>
            <a:ext cx="1080000" cy="668100"/>
          </a:xfrm>
          <a:prstGeom prst="rect">
            <a:avLst/>
          </a:prstGeom>
        </p:spPr>
        <p:txBody>
          <a:bodyPr spcFirstLastPara="1" wrap="square" lIns="0" tIns="91425" rIns="0" bIns="91425" anchor="ctr" anchorCtr="0">
            <a:noAutofit/>
          </a:bodyPr>
          <a:lstStyle/>
          <a:p>
            <a:pPr marL="0" lvl="0" indent="0" algn="ctr" rtl="0">
              <a:spcBef>
                <a:spcPts val="0"/>
              </a:spcBef>
              <a:spcAft>
                <a:spcPts val="0"/>
              </a:spcAft>
              <a:buNone/>
            </a:pPr>
            <a:r>
              <a:rPr lang="pt-BR"/>
              <a:t>02</a:t>
            </a:r>
            <a:endParaRPr/>
          </a:p>
        </p:txBody>
      </p:sp>
      <p:sp>
        <p:nvSpPr>
          <p:cNvPr id="1059" name="Google Shape;1059;p34"/>
          <p:cNvSpPr txBox="1">
            <a:spLocks noGrp="1"/>
          </p:cNvSpPr>
          <p:nvPr>
            <p:ph type="title" idx="15"/>
          </p:nvPr>
        </p:nvSpPr>
        <p:spPr>
          <a:xfrm>
            <a:off x="4720504" y="3270541"/>
            <a:ext cx="1080000" cy="668100"/>
          </a:xfrm>
          <a:prstGeom prst="rect">
            <a:avLst/>
          </a:prstGeom>
        </p:spPr>
        <p:txBody>
          <a:bodyPr spcFirstLastPara="1" wrap="square" lIns="0" tIns="91425" rIns="0" bIns="91425" anchor="ctr" anchorCtr="0">
            <a:noAutofit/>
          </a:bodyPr>
          <a:lstStyle/>
          <a:p>
            <a:pPr marL="0" lvl="0" indent="0" algn="ctr" rtl="0">
              <a:spcBef>
                <a:spcPts val="0"/>
              </a:spcBef>
              <a:spcAft>
                <a:spcPts val="0"/>
              </a:spcAft>
              <a:buNone/>
            </a:pPr>
            <a:r>
              <a:rPr lang="pt-BR"/>
              <a:t>04</a:t>
            </a:r>
            <a:endParaRPr/>
          </a:p>
        </p:txBody>
      </p:sp>
      <p:sp>
        <p:nvSpPr>
          <p:cNvPr id="31" name="Google Shape;403;p13">
            <a:extLst>
              <a:ext uri="{FF2B5EF4-FFF2-40B4-BE49-F238E27FC236}">
                <a16:creationId xmlns:a16="http://schemas.microsoft.com/office/drawing/2014/main" id="{97C6532C-801D-244C-8BD0-6FEBFBDC18BA}"/>
              </a:ext>
            </a:extLst>
          </p:cNvPr>
          <p:cNvSpPr/>
          <p:nvPr/>
        </p:nvSpPr>
        <p:spPr>
          <a:xfrm rot="2699921">
            <a:off x="7043592" y="-1367795"/>
            <a:ext cx="2350382" cy="2307433"/>
          </a:xfrm>
          <a:custGeom>
            <a:avLst/>
            <a:gdLst/>
            <a:ahLst/>
            <a:cxnLst/>
            <a:rect l="l" t="t" r="r" b="b"/>
            <a:pathLst>
              <a:path w="15323" h="15043" extrusionOk="0">
                <a:moveTo>
                  <a:pt x="12672" y="1"/>
                </a:moveTo>
                <a:cubicBezTo>
                  <a:pt x="11773" y="1"/>
                  <a:pt x="10868" y="576"/>
                  <a:pt x="10048" y="1158"/>
                </a:cubicBezTo>
                <a:cubicBezTo>
                  <a:pt x="9898" y="1266"/>
                  <a:pt x="9857" y="1334"/>
                  <a:pt x="9901" y="1334"/>
                </a:cubicBezTo>
                <a:cubicBezTo>
                  <a:pt x="9930" y="1334"/>
                  <a:pt x="9999" y="1303"/>
                  <a:pt x="10099" y="1231"/>
                </a:cubicBezTo>
                <a:cubicBezTo>
                  <a:pt x="10514" y="940"/>
                  <a:pt x="10846" y="712"/>
                  <a:pt x="11292" y="480"/>
                </a:cubicBezTo>
                <a:cubicBezTo>
                  <a:pt x="11821" y="219"/>
                  <a:pt x="12287" y="110"/>
                  <a:pt x="12687" y="110"/>
                </a:cubicBezTo>
                <a:cubicBezTo>
                  <a:pt x="13385" y="110"/>
                  <a:pt x="13880" y="443"/>
                  <a:pt x="14142" y="883"/>
                </a:cubicBezTo>
                <a:cubicBezTo>
                  <a:pt x="15322" y="2924"/>
                  <a:pt x="13619" y="6837"/>
                  <a:pt x="13267" y="8275"/>
                </a:cubicBezTo>
                <a:cubicBezTo>
                  <a:pt x="12958" y="9506"/>
                  <a:pt x="11202" y="12392"/>
                  <a:pt x="10270" y="13090"/>
                </a:cubicBezTo>
                <a:cubicBezTo>
                  <a:pt x="9020" y="13975"/>
                  <a:pt x="4945" y="14877"/>
                  <a:pt x="3622" y="14877"/>
                </a:cubicBezTo>
                <a:cubicBezTo>
                  <a:pt x="3617" y="14877"/>
                  <a:pt x="3613" y="14877"/>
                  <a:pt x="3608" y="14877"/>
                </a:cubicBezTo>
                <a:cubicBezTo>
                  <a:pt x="2672" y="14850"/>
                  <a:pt x="1730" y="14273"/>
                  <a:pt x="1147" y="13593"/>
                </a:cubicBezTo>
                <a:cubicBezTo>
                  <a:pt x="359" y="12644"/>
                  <a:pt x="339" y="12121"/>
                  <a:pt x="325" y="11279"/>
                </a:cubicBezTo>
                <a:cubicBezTo>
                  <a:pt x="268" y="8178"/>
                  <a:pt x="1479" y="7484"/>
                  <a:pt x="3266" y="6569"/>
                </a:cubicBezTo>
                <a:cubicBezTo>
                  <a:pt x="3464" y="6465"/>
                  <a:pt x="3601" y="6294"/>
                  <a:pt x="3769" y="6200"/>
                </a:cubicBezTo>
                <a:cubicBezTo>
                  <a:pt x="3923" y="6113"/>
                  <a:pt x="4074" y="6073"/>
                  <a:pt x="4262" y="5975"/>
                </a:cubicBezTo>
                <a:cubicBezTo>
                  <a:pt x="5264" y="5489"/>
                  <a:pt x="5184" y="5355"/>
                  <a:pt x="5546" y="5171"/>
                </a:cubicBezTo>
                <a:cubicBezTo>
                  <a:pt x="7054" y="4426"/>
                  <a:pt x="8389" y="2381"/>
                  <a:pt x="9227" y="1741"/>
                </a:cubicBezTo>
                <a:cubicBezTo>
                  <a:pt x="9532" y="1496"/>
                  <a:pt x="9924" y="1392"/>
                  <a:pt x="9881" y="1329"/>
                </a:cubicBezTo>
                <a:cubicBezTo>
                  <a:pt x="9878" y="1328"/>
                  <a:pt x="9874" y="1328"/>
                  <a:pt x="9871" y="1328"/>
                </a:cubicBezTo>
                <a:cubicBezTo>
                  <a:pt x="8944" y="1328"/>
                  <a:pt x="7233" y="4255"/>
                  <a:pt x="5502" y="5087"/>
                </a:cubicBezTo>
                <a:cubicBezTo>
                  <a:pt x="5143" y="5265"/>
                  <a:pt x="5137" y="5442"/>
                  <a:pt x="4211" y="5875"/>
                </a:cubicBezTo>
                <a:cubicBezTo>
                  <a:pt x="4020" y="5965"/>
                  <a:pt x="3873" y="5999"/>
                  <a:pt x="3705" y="6089"/>
                </a:cubicBezTo>
                <a:cubicBezTo>
                  <a:pt x="3531" y="6187"/>
                  <a:pt x="3383" y="6358"/>
                  <a:pt x="3205" y="6448"/>
                </a:cubicBezTo>
                <a:cubicBezTo>
                  <a:pt x="2354" y="6867"/>
                  <a:pt x="1781" y="7052"/>
                  <a:pt x="1070" y="7906"/>
                </a:cubicBezTo>
                <a:cubicBezTo>
                  <a:pt x="10" y="9335"/>
                  <a:pt x="0" y="11812"/>
                  <a:pt x="362" y="12714"/>
                </a:cubicBezTo>
                <a:cubicBezTo>
                  <a:pt x="711" y="13593"/>
                  <a:pt x="1663" y="14391"/>
                  <a:pt x="2438" y="14769"/>
                </a:cubicBezTo>
                <a:cubicBezTo>
                  <a:pt x="2811" y="14948"/>
                  <a:pt x="3096" y="15043"/>
                  <a:pt x="3601" y="15043"/>
                </a:cubicBezTo>
                <a:cubicBezTo>
                  <a:pt x="3998" y="15043"/>
                  <a:pt x="4532" y="14984"/>
                  <a:pt x="5351" y="14860"/>
                </a:cubicBezTo>
                <a:cubicBezTo>
                  <a:pt x="6122" y="14736"/>
                  <a:pt x="8231" y="14193"/>
                  <a:pt x="9163" y="13844"/>
                </a:cubicBezTo>
                <a:cubicBezTo>
                  <a:pt x="10152" y="13452"/>
                  <a:pt x="11021" y="13016"/>
                  <a:pt x="12321" y="10709"/>
                </a:cubicBezTo>
                <a:cubicBezTo>
                  <a:pt x="12630" y="10146"/>
                  <a:pt x="13270" y="8983"/>
                  <a:pt x="13411" y="8356"/>
                </a:cubicBezTo>
                <a:cubicBezTo>
                  <a:pt x="14306" y="4872"/>
                  <a:pt x="13766" y="7940"/>
                  <a:pt x="14514" y="3937"/>
                </a:cubicBezTo>
                <a:cubicBezTo>
                  <a:pt x="14551" y="3726"/>
                  <a:pt x="14789" y="3012"/>
                  <a:pt x="14564" y="1805"/>
                </a:cubicBezTo>
                <a:cubicBezTo>
                  <a:pt x="14470" y="1322"/>
                  <a:pt x="14286" y="685"/>
                  <a:pt x="13880" y="407"/>
                </a:cubicBezTo>
                <a:cubicBezTo>
                  <a:pt x="13485" y="118"/>
                  <a:pt x="13079" y="1"/>
                  <a:pt x="126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13;p13">
            <a:extLst>
              <a:ext uri="{FF2B5EF4-FFF2-40B4-BE49-F238E27FC236}">
                <a16:creationId xmlns:a16="http://schemas.microsoft.com/office/drawing/2014/main" id="{E7C21FFB-061C-7F46-AE26-C2801506369C}"/>
              </a:ext>
            </a:extLst>
          </p:cNvPr>
          <p:cNvSpPr/>
          <p:nvPr/>
        </p:nvSpPr>
        <p:spPr>
          <a:xfrm rot="-3600004">
            <a:off x="-72699" y="4195520"/>
            <a:ext cx="1405822" cy="2462068"/>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5"/>
        <p:cNvGrpSpPr/>
        <p:nvPr/>
      </p:nvGrpSpPr>
      <p:grpSpPr>
        <a:xfrm>
          <a:off x="0" y="0"/>
          <a:ext cx="0" cy="0"/>
          <a:chOff x="0" y="0"/>
          <a:chExt cx="0" cy="0"/>
        </a:xfrm>
      </p:grpSpPr>
      <p:sp>
        <p:nvSpPr>
          <p:cNvPr id="1086" name="Google Shape;1086;p37"/>
          <p:cNvSpPr/>
          <p:nvPr/>
        </p:nvSpPr>
        <p:spPr>
          <a:xfrm rot="3090253">
            <a:off x="1502899" y="1849338"/>
            <a:ext cx="1826531" cy="1743617"/>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37"/>
          <p:cNvSpPr txBox="1">
            <a:spLocks noGrp="1"/>
          </p:cNvSpPr>
          <p:nvPr>
            <p:ph type="title"/>
          </p:nvPr>
        </p:nvSpPr>
        <p:spPr>
          <a:xfrm>
            <a:off x="3212272" y="2304214"/>
            <a:ext cx="4936412" cy="121817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ltLang="zh-CN" dirty="0"/>
              <a:t>Introduction and </a:t>
            </a:r>
            <a:br>
              <a:rPr lang="en-US" altLang="zh-CN" dirty="0"/>
            </a:br>
            <a:r>
              <a:rPr lang="en-US" altLang="zh-CN" dirty="0"/>
              <a:t>Literature review</a:t>
            </a:r>
            <a:endParaRPr dirty="0"/>
          </a:p>
        </p:txBody>
      </p:sp>
      <p:sp>
        <p:nvSpPr>
          <p:cNvPr id="1088" name="Google Shape;1088;p37"/>
          <p:cNvSpPr txBox="1">
            <a:spLocks noGrp="1"/>
          </p:cNvSpPr>
          <p:nvPr>
            <p:ph type="title" idx="2"/>
          </p:nvPr>
        </p:nvSpPr>
        <p:spPr>
          <a:xfrm>
            <a:off x="1758948" y="2348997"/>
            <a:ext cx="1284300" cy="74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a:t>01</a:t>
            </a:r>
            <a:endParaRPr/>
          </a:p>
        </p:txBody>
      </p:sp>
      <p:sp>
        <p:nvSpPr>
          <p:cNvPr id="6" name="Google Shape;75;p3">
            <a:extLst>
              <a:ext uri="{FF2B5EF4-FFF2-40B4-BE49-F238E27FC236}">
                <a16:creationId xmlns:a16="http://schemas.microsoft.com/office/drawing/2014/main" id="{9330E5AC-92DE-9640-9C8A-67303C4103B3}"/>
              </a:ext>
            </a:extLst>
          </p:cNvPr>
          <p:cNvSpPr/>
          <p:nvPr/>
        </p:nvSpPr>
        <p:spPr>
          <a:xfrm>
            <a:off x="-322025" y="-839500"/>
            <a:ext cx="10492027" cy="2782219"/>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6;p3">
            <a:extLst>
              <a:ext uri="{FF2B5EF4-FFF2-40B4-BE49-F238E27FC236}">
                <a16:creationId xmlns:a16="http://schemas.microsoft.com/office/drawing/2014/main" id="{7676C78C-F4B0-0847-84A8-E739C880E5E7}"/>
              </a:ext>
            </a:extLst>
          </p:cNvPr>
          <p:cNvSpPr/>
          <p:nvPr/>
        </p:nvSpPr>
        <p:spPr>
          <a:xfrm rot="2360613">
            <a:off x="7862512" y="3835837"/>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77;p3">
            <a:extLst>
              <a:ext uri="{FF2B5EF4-FFF2-40B4-BE49-F238E27FC236}">
                <a16:creationId xmlns:a16="http://schemas.microsoft.com/office/drawing/2014/main" id="{78920A62-B5B9-0843-ADDB-288ED7762054}"/>
              </a:ext>
            </a:extLst>
          </p:cNvPr>
          <p:cNvGrpSpPr/>
          <p:nvPr/>
        </p:nvGrpSpPr>
        <p:grpSpPr>
          <a:xfrm>
            <a:off x="8332155" y="-1"/>
            <a:ext cx="596534" cy="692402"/>
            <a:chOff x="1298575" y="2224225"/>
            <a:chExt cx="97225" cy="112850"/>
          </a:xfrm>
        </p:grpSpPr>
        <p:sp>
          <p:nvSpPr>
            <p:cNvPr id="9" name="Google Shape;78;p3">
              <a:extLst>
                <a:ext uri="{FF2B5EF4-FFF2-40B4-BE49-F238E27FC236}">
                  <a16:creationId xmlns:a16="http://schemas.microsoft.com/office/drawing/2014/main" id="{2CA25F25-4E4A-7946-82FF-7AB4BF207DAD}"/>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79;p3">
              <a:extLst>
                <a:ext uri="{FF2B5EF4-FFF2-40B4-BE49-F238E27FC236}">
                  <a16:creationId xmlns:a16="http://schemas.microsoft.com/office/drawing/2014/main" id="{BDDE37B2-35A1-9B43-B855-41B1B9031841}"/>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0;p3">
              <a:extLst>
                <a:ext uri="{FF2B5EF4-FFF2-40B4-BE49-F238E27FC236}">
                  <a16:creationId xmlns:a16="http://schemas.microsoft.com/office/drawing/2014/main" id="{A82A6133-FD48-6F4D-8F0D-6F8AE05B8269}"/>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1;p3">
              <a:extLst>
                <a:ext uri="{FF2B5EF4-FFF2-40B4-BE49-F238E27FC236}">
                  <a16:creationId xmlns:a16="http://schemas.microsoft.com/office/drawing/2014/main" id="{AF467B89-48FD-C54F-8B19-6AAE01B6790A}"/>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2;p3">
              <a:extLst>
                <a:ext uri="{FF2B5EF4-FFF2-40B4-BE49-F238E27FC236}">
                  <a16:creationId xmlns:a16="http://schemas.microsoft.com/office/drawing/2014/main" id="{5B9D6FF5-6988-3340-BF11-81F4BC9B043B}"/>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83;p3">
              <a:extLst>
                <a:ext uri="{FF2B5EF4-FFF2-40B4-BE49-F238E27FC236}">
                  <a16:creationId xmlns:a16="http://schemas.microsoft.com/office/drawing/2014/main" id="{3FD6AC7A-9A51-744C-BBBA-36AA4D152DE6}"/>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4;p3">
              <a:extLst>
                <a:ext uri="{FF2B5EF4-FFF2-40B4-BE49-F238E27FC236}">
                  <a16:creationId xmlns:a16="http://schemas.microsoft.com/office/drawing/2014/main" id="{CD7ACCA7-C7D6-B948-9C31-10882BAB6903}"/>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5;p3">
              <a:extLst>
                <a:ext uri="{FF2B5EF4-FFF2-40B4-BE49-F238E27FC236}">
                  <a16:creationId xmlns:a16="http://schemas.microsoft.com/office/drawing/2014/main" id="{E147EC2A-FB0C-8442-9F1C-83063C44DA23}"/>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86;p3">
            <a:extLst>
              <a:ext uri="{FF2B5EF4-FFF2-40B4-BE49-F238E27FC236}">
                <a16:creationId xmlns:a16="http://schemas.microsoft.com/office/drawing/2014/main" id="{B950025B-D878-9246-AD89-229B54223A68}"/>
              </a:ext>
            </a:extLst>
          </p:cNvPr>
          <p:cNvGrpSpPr/>
          <p:nvPr/>
        </p:nvGrpSpPr>
        <p:grpSpPr>
          <a:xfrm>
            <a:off x="356432" y="422424"/>
            <a:ext cx="1092911" cy="572145"/>
            <a:chOff x="5713807" y="-86576"/>
            <a:chExt cx="1092911" cy="572145"/>
          </a:xfrm>
        </p:grpSpPr>
        <p:grpSp>
          <p:nvGrpSpPr>
            <p:cNvPr id="18" name="Google Shape;87;p3">
              <a:extLst>
                <a:ext uri="{FF2B5EF4-FFF2-40B4-BE49-F238E27FC236}">
                  <a16:creationId xmlns:a16="http://schemas.microsoft.com/office/drawing/2014/main" id="{EEFBA68C-AC80-7149-A6E5-C2E390ADC3C1}"/>
                </a:ext>
              </a:extLst>
            </p:cNvPr>
            <p:cNvGrpSpPr/>
            <p:nvPr/>
          </p:nvGrpSpPr>
          <p:grpSpPr>
            <a:xfrm>
              <a:off x="6032405" y="-86576"/>
              <a:ext cx="774313" cy="572145"/>
              <a:chOff x="886700" y="2240175"/>
              <a:chExt cx="126200" cy="93250"/>
            </a:xfrm>
          </p:grpSpPr>
          <p:sp>
            <p:nvSpPr>
              <p:cNvPr id="24" name="Google Shape;88;p3">
                <a:extLst>
                  <a:ext uri="{FF2B5EF4-FFF2-40B4-BE49-F238E27FC236}">
                    <a16:creationId xmlns:a16="http://schemas.microsoft.com/office/drawing/2014/main" id="{7DACE839-B4B0-3A4C-82CE-0F45F368DD26}"/>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9;p3">
                <a:extLst>
                  <a:ext uri="{FF2B5EF4-FFF2-40B4-BE49-F238E27FC236}">
                    <a16:creationId xmlns:a16="http://schemas.microsoft.com/office/drawing/2014/main" id="{D0523297-9851-CB44-A0C6-9CF5D212EC9B}"/>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0;p3">
                <a:extLst>
                  <a:ext uri="{FF2B5EF4-FFF2-40B4-BE49-F238E27FC236}">
                    <a16:creationId xmlns:a16="http://schemas.microsoft.com/office/drawing/2014/main" id="{7D657461-5166-1247-9ECC-CE3A8CA405ED}"/>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1;p3">
                <a:extLst>
                  <a:ext uri="{FF2B5EF4-FFF2-40B4-BE49-F238E27FC236}">
                    <a16:creationId xmlns:a16="http://schemas.microsoft.com/office/drawing/2014/main" id="{CAB5FC94-99D1-684D-81F9-B561D77F8A3C}"/>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p3">
                <a:extLst>
                  <a:ext uri="{FF2B5EF4-FFF2-40B4-BE49-F238E27FC236}">
                    <a16:creationId xmlns:a16="http://schemas.microsoft.com/office/drawing/2014/main" id="{E48EDA77-030E-6C46-A1D7-631CEC3A2616}"/>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3;p3">
                <a:extLst>
                  <a:ext uri="{FF2B5EF4-FFF2-40B4-BE49-F238E27FC236}">
                    <a16:creationId xmlns:a16="http://schemas.microsoft.com/office/drawing/2014/main" id="{25D70108-B79E-2346-A8AB-D32397E7179E}"/>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94;p3">
                <a:extLst>
                  <a:ext uri="{FF2B5EF4-FFF2-40B4-BE49-F238E27FC236}">
                    <a16:creationId xmlns:a16="http://schemas.microsoft.com/office/drawing/2014/main" id="{8E027CEA-B37C-7048-BB83-6CB31D63D011}"/>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5;p3">
                <a:extLst>
                  <a:ext uri="{FF2B5EF4-FFF2-40B4-BE49-F238E27FC236}">
                    <a16:creationId xmlns:a16="http://schemas.microsoft.com/office/drawing/2014/main" id="{F7D3833C-029D-D34E-9D46-CB1DF99C4DF0}"/>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6;p3">
                <a:extLst>
                  <a:ext uri="{FF2B5EF4-FFF2-40B4-BE49-F238E27FC236}">
                    <a16:creationId xmlns:a16="http://schemas.microsoft.com/office/drawing/2014/main" id="{E0D87647-2763-2245-BAC3-1435F301EDAE}"/>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p3">
                <a:extLst>
                  <a:ext uri="{FF2B5EF4-FFF2-40B4-BE49-F238E27FC236}">
                    <a16:creationId xmlns:a16="http://schemas.microsoft.com/office/drawing/2014/main" id="{AB1B54CF-907A-4F44-9B7B-CF96D18C36AF}"/>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8;p3">
                <a:extLst>
                  <a:ext uri="{FF2B5EF4-FFF2-40B4-BE49-F238E27FC236}">
                    <a16:creationId xmlns:a16="http://schemas.microsoft.com/office/drawing/2014/main" id="{742182D2-664D-1448-A930-8317D55116B5}"/>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9;p3">
              <a:extLst>
                <a:ext uri="{FF2B5EF4-FFF2-40B4-BE49-F238E27FC236}">
                  <a16:creationId xmlns:a16="http://schemas.microsoft.com/office/drawing/2014/main" id="{39B0C145-6B26-3244-99F1-E557B9F3F250}"/>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0;p3">
              <a:extLst>
                <a:ext uri="{FF2B5EF4-FFF2-40B4-BE49-F238E27FC236}">
                  <a16:creationId xmlns:a16="http://schemas.microsoft.com/office/drawing/2014/main" id="{95178C1B-5C95-8F4A-8AFF-7ECF191AC422}"/>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p3">
              <a:extLst>
                <a:ext uri="{FF2B5EF4-FFF2-40B4-BE49-F238E27FC236}">
                  <a16:creationId xmlns:a16="http://schemas.microsoft.com/office/drawing/2014/main" id="{398F0A22-F5CF-D64B-8453-196D47C80F7D}"/>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2;p3">
              <a:extLst>
                <a:ext uri="{FF2B5EF4-FFF2-40B4-BE49-F238E27FC236}">
                  <a16:creationId xmlns:a16="http://schemas.microsoft.com/office/drawing/2014/main" id="{5863BB49-800A-694F-B7DB-6F28EBD108F8}"/>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3;p3">
              <a:extLst>
                <a:ext uri="{FF2B5EF4-FFF2-40B4-BE49-F238E27FC236}">
                  <a16:creationId xmlns:a16="http://schemas.microsoft.com/office/drawing/2014/main" id="{247ABB8C-C24B-C34E-B042-E1EDB6BF78A0}"/>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04;p3">
            <a:extLst>
              <a:ext uri="{FF2B5EF4-FFF2-40B4-BE49-F238E27FC236}">
                <a16:creationId xmlns:a16="http://schemas.microsoft.com/office/drawing/2014/main" id="{5791F041-F7D8-2246-A73B-353A7067ECE1}"/>
              </a:ext>
            </a:extLst>
          </p:cNvPr>
          <p:cNvSpPr/>
          <p:nvPr/>
        </p:nvSpPr>
        <p:spPr>
          <a:xfrm rot="5052040" flipH="1">
            <a:off x="-841891" y="3361956"/>
            <a:ext cx="2763511" cy="1830248"/>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105;p3">
            <a:extLst>
              <a:ext uri="{FF2B5EF4-FFF2-40B4-BE49-F238E27FC236}">
                <a16:creationId xmlns:a16="http://schemas.microsoft.com/office/drawing/2014/main" id="{5C78E777-A540-C044-9B15-A5E5B44BED72}"/>
              </a:ext>
            </a:extLst>
          </p:cNvPr>
          <p:cNvGrpSpPr/>
          <p:nvPr/>
        </p:nvGrpSpPr>
        <p:grpSpPr>
          <a:xfrm>
            <a:off x="260444" y="3550709"/>
            <a:ext cx="919113" cy="1154567"/>
            <a:chOff x="1279875" y="1645575"/>
            <a:chExt cx="149800" cy="188175"/>
          </a:xfrm>
        </p:grpSpPr>
        <p:sp>
          <p:nvSpPr>
            <p:cNvPr id="37" name="Google Shape;106;p3">
              <a:extLst>
                <a:ext uri="{FF2B5EF4-FFF2-40B4-BE49-F238E27FC236}">
                  <a16:creationId xmlns:a16="http://schemas.microsoft.com/office/drawing/2014/main" id="{667641CB-0A9F-7045-AA05-2BBA7BD8372B}"/>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7;p3">
              <a:extLst>
                <a:ext uri="{FF2B5EF4-FFF2-40B4-BE49-F238E27FC236}">
                  <a16:creationId xmlns:a16="http://schemas.microsoft.com/office/drawing/2014/main" id="{02144670-C3B5-1347-A520-ABBED94C2709}"/>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8;p3">
              <a:extLst>
                <a:ext uri="{FF2B5EF4-FFF2-40B4-BE49-F238E27FC236}">
                  <a16:creationId xmlns:a16="http://schemas.microsoft.com/office/drawing/2014/main" id="{F35C4D48-8E14-4148-B58D-78863365825A}"/>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9;p3">
              <a:extLst>
                <a:ext uri="{FF2B5EF4-FFF2-40B4-BE49-F238E27FC236}">
                  <a16:creationId xmlns:a16="http://schemas.microsoft.com/office/drawing/2014/main" id="{3C5CD3E0-8FF0-3B47-8D15-DA1CDFE0AFE3}"/>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0;p3">
              <a:extLst>
                <a:ext uri="{FF2B5EF4-FFF2-40B4-BE49-F238E27FC236}">
                  <a16:creationId xmlns:a16="http://schemas.microsoft.com/office/drawing/2014/main" id="{1462500B-3DF3-B041-8AC2-25438F44391B}"/>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p3">
              <a:extLst>
                <a:ext uri="{FF2B5EF4-FFF2-40B4-BE49-F238E27FC236}">
                  <a16:creationId xmlns:a16="http://schemas.microsoft.com/office/drawing/2014/main" id="{1FD3214D-D797-1E48-8C7B-54F597CC5B75}"/>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p3">
              <a:extLst>
                <a:ext uri="{FF2B5EF4-FFF2-40B4-BE49-F238E27FC236}">
                  <a16:creationId xmlns:a16="http://schemas.microsoft.com/office/drawing/2014/main" id="{299087C3-1DBB-674C-8A64-93B09DF07B42}"/>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3;p3">
              <a:extLst>
                <a:ext uri="{FF2B5EF4-FFF2-40B4-BE49-F238E27FC236}">
                  <a16:creationId xmlns:a16="http://schemas.microsoft.com/office/drawing/2014/main" id="{C0546311-BDD8-5343-9A10-632216962E5D}"/>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4;p3">
              <a:extLst>
                <a:ext uri="{FF2B5EF4-FFF2-40B4-BE49-F238E27FC236}">
                  <a16:creationId xmlns:a16="http://schemas.microsoft.com/office/drawing/2014/main" id="{1843AC4C-13F9-CD4A-B84F-3DA835B5A385}"/>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15;p3">
              <a:extLst>
                <a:ext uri="{FF2B5EF4-FFF2-40B4-BE49-F238E27FC236}">
                  <a16:creationId xmlns:a16="http://schemas.microsoft.com/office/drawing/2014/main" id="{6F29B32F-89DB-4647-B4ED-470E54D256F1}"/>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16;p3">
              <a:extLst>
                <a:ext uri="{FF2B5EF4-FFF2-40B4-BE49-F238E27FC236}">
                  <a16:creationId xmlns:a16="http://schemas.microsoft.com/office/drawing/2014/main" id="{90466212-0315-D54C-8B96-20E8CA7DC751}"/>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17;p3">
              <a:extLst>
                <a:ext uri="{FF2B5EF4-FFF2-40B4-BE49-F238E27FC236}">
                  <a16:creationId xmlns:a16="http://schemas.microsoft.com/office/drawing/2014/main" id="{2C8AA9E9-3CCE-1D42-8445-942E6934541C}"/>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18;p3">
              <a:extLst>
                <a:ext uri="{FF2B5EF4-FFF2-40B4-BE49-F238E27FC236}">
                  <a16:creationId xmlns:a16="http://schemas.microsoft.com/office/drawing/2014/main" id="{71769A2E-F1CB-D14A-95EE-A9E024FB117E}"/>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19;p3">
              <a:extLst>
                <a:ext uri="{FF2B5EF4-FFF2-40B4-BE49-F238E27FC236}">
                  <a16:creationId xmlns:a16="http://schemas.microsoft.com/office/drawing/2014/main" id="{26189D2E-FEC8-F843-946F-5A18ABC1FD42}"/>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20;p3">
              <a:extLst>
                <a:ext uri="{FF2B5EF4-FFF2-40B4-BE49-F238E27FC236}">
                  <a16:creationId xmlns:a16="http://schemas.microsoft.com/office/drawing/2014/main" id="{22596CAF-F3DD-7448-B6DB-6E66B16E9875}"/>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1;p3">
              <a:extLst>
                <a:ext uri="{FF2B5EF4-FFF2-40B4-BE49-F238E27FC236}">
                  <a16:creationId xmlns:a16="http://schemas.microsoft.com/office/drawing/2014/main" id="{C5A0C32F-028C-394F-8F83-CA2D0B45A347}"/>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2;p3">
              <a:extLst>
                <a:ext uri="{FF2B5EF4-FFF2-40B4-BE49-F238E27FC236}">
                  <a16:creationId xmlns:a16="http://schemas.microsoft.com/office/drawing/2014/main" id="{06D93472-8A5E-CE43-8FA2-6EC011F03E0A}"/>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123;p3">
            <a:extLst>
              <a:ext uri="{FF2B5EF4-FFF2-40B4-BE49-F238E27FC236}">
                <a16:creationId xmlns:a16="http://schemas.microsoft.com/office/drawing/2014/main" id="{894C2E5A-95BB-8041-9836-4F8F56FA53AB}"/>
              </a:ext>
            </a:extLst>
          </p:cNvPr>
          <p:cNvSpPr/>
          <p:nvPr/>
        </p:nvSpPr>
        <p:spPr>
          <a:xfrm>
            <a:off x="6898097" y="30933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24;p3">
            <a:extLst>
              <a:ext uri="{FF2B5EF4-FFF2-40B4-BE49-F238E27FC236}">
                <a16:creationId xmlns:a16="http://schemas.microsoft.com/office/drawing/2014/main" id="{C5C2A8F6-93E6-A940-AEC6-AB90F51EC3B5}"/>
              </a:ext>
            </a:extLst>
          </p:cNvPr>
          <p:cNvSpPr/>
          <p:nvPr/>
        </p:nvSpPr>
        <p:spPr>
          <a:xfrm rot="8923620">
            <a:off x="7966376" y="1144827"/>
            <a:ext cx="1632767" cy="744311"/>
          </a:xfrm>
          <a:custGeom>
            <a:avLst/>
            <a:gdLst/>
            <a:ahLst/>
            <a:cxnLst/>
            <a:rect l="l" t="t" r="r" b="b"/>
            <a:pathLst>
              <a:path w="18418" h="8396" extrusionOk="0">
                <a:moveTo>
                  <a:pt x="14847" y="0"/>
                </a:moveTo>
                <a:cubicBezTo>
                  <a:pt x="14561" y="0"/>
                  <a:pt x="14276" y="10"/>
                  <a:pt x="13992" y="20"/>
                </a:cubicBezTo>
                <a:cubicBezTo>
                  <a:pt x="13211" y="47"/>
                  <a:pt x="12433" y="77"/>
                  <a:pt x="11652" y="104"/>
                </a:cubicBezTo>
                <a:cubicBezTo>
                  <a:pt x="8199" y="231"/>
                  <a:pt x="4725" y="252"/>
                  <a:pt x="1289" y="634"/>
                </a:cubicBezTo>
                <a:cubicBezTo>
                  <a:pt x="1202" y="644"/>
                  <a:pt x="1195" y="771"/>
                  <a:pt x="1289" y="775"/>
                </a:cubicBezTo>
                <a:cubicBezTo>
                  <a:pt x="1934" y="799"/>
                  <a:pt x="2579" y="810"/>
                  <a:pt x="3225" y="810"/>
                </a:cubicBezTo>
                <a:cubicBezTo>
                  <a:pt x="5477" y="810"/>
                  <a:pt x="7730" y="684"/>
                  <a:pt x="9979" y="600"/>
                </a:cubicBezTo>
                <a:cubicBezTo>
                  <a:pt x="11380" y="547"/>
                  <a:pt x="12778" y="490"/>
                  <a:pt x="14176" y="443"/>
                </a:cubicBezTo>
                <a:cubicBezTo>
                  <a:pt x="14433" y="434"/>
                  <a:pt x="14709" y="424"/>
                  <a:pt x="14992" y="424"/>
                </a:cubicBezTo>
                <a:cubicBezTo>
                  <a:pt x="15965" y="424"/>
                  <a:pt x="17027" y="539"/>
                  <a:pt x="17720" y="1194"/>
                </a:cubicBezTo>
                <a:cubicBezTo>
                  <a:pt x="18139" y="1589"/>
                  <a:pt x="18015" y="2374"/>
                  <a:pt x="17952" y="2900"/>
                </a:cubicBezTo>
                <a:cubicBezTo>
                  <a:pt x="17891" y="3406"/>
                  <a:pt x="17757" y="3956"/>
                  <a:pt x="17351" y="4298"/>
                </a:cubicBezTo>
                <a:cubicBezTo>
                  <a:pt x="16999" y="4596"/>
                  <a:pt x="16542" y="4653"/>
                  <a:pt x="16093" y="4653"/>
                </a:cubicBezTo>
                <a:cubicBezTo>
                  <a:pt x="15940" y="4653"/>
                  <a:pt x="15788" y="4646"/>
                  <a:pt x="15642" y="4640"/>
                </a:cubicBezTo>
                <a:cubicBezTo>
                  <a:pt x="15456" y="4632"/>
                  <a:pt x="15270" y="4623"/>
                  <a:pt x="15086" y="4623"/>
                </a:cubicBezTo>
                <a:cubicBezTo>
                  <a:pt x="14766" y="4623"/>
                  <a:pt x="14449" y="4650"/>
                  <a:pt x="14136" y="4754"/>
                </a:cubicBezTo>
                <a:cubicBezTo>
                  <a:pt x="13747" y="4885"/>
                  <a:pt x="13355" y="5116"/>
                  <a:pt x="13154" y="5492"/>
                </a:cubicBezTo>
                <a:cubicBezTo>
                  <a:pt x="13067" y="5653"/>
                  <a:pt x="13023" y="5837"/>
                  <a:pt x="13027" y="6022"/>
                </a:cubicBezTo>
                <a:cubicBezTo>
                  <a:pt x="13027" y="6186"/>
                  <a:pt x="13080" y="6347"/>
                  <a:pt x="13084" y="6511"/>
                </a:cubicBezTo>
                <a:cubicBezTo>
                  <a:pt x="13087" y="6726"/>
                  <a:pt x="12983" y="6843"/>
                  <a:pt x="12815" y="6957"/>
                </a:cubicBezTo>
                <a:cubicBezTo>
                  <a:pt x="12138" y="7412"/>
                  <a:pt x="11307" y="7505"/>
                  <a:pt x="10484" y="7505"/>
                </a:cubicBezTo>
                <a:cubicBezTo>
                  <a:pt x="10078" y="7505"/>
                  <a:pt x="9674" y="7482"/>
                  <a:pt x="9292" y="7470"/>
                </a:cubicBezTo>
                <a:cubicBezTo>
                  <a:pt x="9078" y="7462"/>
                  <a:pt x="8864" y="7459"/>
                  <a:pt x="8651" y="7459"/>
                </a:cubicBezTo>
                <a:cubicBezTo>
                  <a:pt x="7344" y="7459"/>
                  <a:pt x="6041" y="7590"/>
                  <a:pt x="4739" y="7731"/>
                </a:cubicBezTo>
                <a:cubicBezTo>
                  <a:pt x="3954" y="7815"/>
                  <a:pt x="3170" y="7916"/>
                  <a:pt x="2378" y="7979"/>
                </a:cubicBezTo>
                <a:cubicBezTo>
                  <a:pt x="1874" y="8020"/>
                  <a:pt x="1340" y="8082"/>
                  <a:pt x="817" y="8082"/>
                </a:cubicBezTo>
                <a:cubicBezTo>
                  <a:pt x="565" y="8082"/>
                  <a:pt x="315" y="8068"/>
                  <a:pt x="72" y="8030"/>
                </a:cubicBezTo>
                <a:cubicBezTo>
                  <a:pt x="69" y="8029"/>
                  <a:pt x="67" y="8029"/>
                  <a:pt x="65" y="8029"/>
                </a:cubicBezTo>
                <a:cubicBezTo>
                  <a:pt x="25" y="8029"/>
                  <a:pt x="0" y="8082"/>
                  <a:pt x="42" y="8107"/>
                </a:cubicBezTo>
                <a:cubicBezTo>
                  <a:pt x="427" y="8338"/>
                  <a:pt x="844" y="8396"/>
                  <a:pt x="1272" y="8396"/>
                </a:cubicBezTo>
                <a:cubicBezTo>
                  <a:pt x="1496" y="8396"/>
                  <a:pt x="1723" y="8380"/>
                  <a:pt x="1949" y="8365"/>
                </a:cubicBezTo>
                <a:cubicBezTo>
                  <a:pt x="2704" y="8315"/>
                  <a:pt x="3455" y="8234"/>
                  <a:pt x="4206" y="8147"/>
                </a:cubicBezTo>
                <a:cubicBezTo>
                  <a:pt x="5625" y="7981"/>
                  <a:pt x="7036" y="7781"/>
                  <a:pt x="8468" y="7781"/>
                </a:cubicBezTo>
                <a:cubicBezTo>
                  <a:pt x="8513" y="7781"/>
                  <a:pt x="8559" y="7781"/>
                  <a:pt x="8604" y="7782"/>
                </a:cubicBezTo>
                <a:cubicBezTo>
                  <a:pt x="9235" y="7785"/>
                  <a:pt x="9883" y="7843"/>
                  <a:pt x="10526" y="7843"/>
                </a:cubicBezTo>
                <a:cubicBezTo>
                  <a:pt x="11134" y="7843"/>
                  <a:pt x="11737" y="7791"/>
                  <a:pt x="12312" y="7591"/>
                </a:cubicBezTo>
                <a:cubicBezTo>
                  <a:pt x="12768" y="7433"/>
                  <a:pt x="13419" y="7168"/>
                  <a:pt x="13452" y="6608"/>
                </a:cubicBezTo>
                <a:cubicBezTo>
                  <a:pt x="13469" y="6317"/>
                  <a:pt x="13332" y="6032"/>
                  <a:pt x="13439" y="5747"/>
                </a:cubicBezTo>
                <a:cubicBezTo>
                  <a:pt x="13529" y="5499"/>
                  <a:pt x="13751" y="5328"/>
                  <a:pt x="13979" y="5210"/>
                </a:cubicBezTo>
                <a:cubicBezTo>
                  <a:pt x="14335" y="5025"/>
                  <a:pt x="14713" y="4981"/>
                  <a:pt x="15098" y="4981"/>
                </a:cubicBezTo>
                <a:cubicBezTo>
                  <a:pt x="15457" y="4981"/>
                  <a:pt x="15823" y="5020"/>
                  <a:pt x="16183" y="5020"/>
                </a:cubicBezTo>
                <a:cubicBezTo>
                  <a:pt x="16570" y="5020"/>
                  <a:pt x="16951" y="4975"/>
                  <a:pt x="17311" y="4788"/>
                </a:cubicBezTo>
                <a:cubicBezTo>
                  <a:pt x="18290" y="4281"/>
                  <a:pt x="18404" y="3044"/>
                  <a:pt x="18414" y="2069"/>
                </a:cubicBezTo>
                <a:cubicBezTo>
                  <a:pt x="18418" y="1770"/>
                  <a:pt x="18411" y="1465"/>
                  <a:pt x="18260" y="1197"/>
                </a:cubicBezTo>
                <a:cubicBezTo>
                  <a:pt x="18116" y="942"/>
                  <a:pt x="17875" y="754"/>
                  <a:pt x="17626" y="607"/>
                </a:cubicBezTo>
                <a:cubicBezTo>
                  <a:pt x="17097" y="282"/>
                  <a:pt x="16483" y="124"/>
                  <a:pt x="15870" y="54"/>
                </a:cubicBezTo>
                <a:cubicBezTo>
                  <a:pt x="15530" y="14"/>
                  <a:pt x="15188" y="0"/>
                  <a:pt x="148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25;p3">
            <a:extLst>
              <a:ext uri="{FF2B5EF4-FFF2-40B4-BE49-F238E27FC236}">
                <a16:creationId xmlns:a16="http://schemas.microsoft.com/office/drawing/2014/main" id="{86FC0D58-188A-394F-B36A-D3519A702D04}"/>
              </a:ext>
            </a:extLst>
          </p:cNvPr>
          <p:cNvSpPr/>
          <p:nvPr/>
        </p:nvSpPr>
        <p:spPr>
          <a:xfrm rot="2190743">
            <a:off x="7421363" y="351721"/>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4"/>
        <p:cNvGrpSpPr/>
        <p:nvPr/>
      </p:nvGrpSpPr>
      <p:grpSpPr>
        <a:xfrm>
          <a:off x="0" y="0"/>
          <a:ext cx="0" cy="0"/>
          <a:chOff x="0" y="0"/>
          <a:chExt cx="0" cy="0"/>
        </a:xfrm>
      </p:grpSpPr>
      <p:sp>
        <p:nvSpPr>
          <p:cNvPr id="1075" name="Google Shape;1075;p36"/>
          <p:cNvSpPr/>
          <p:nvPr/>
        </p:nvSpPr>
        <p:spPr>
          <a:xfrm rot="9000000">
            <a:off x="4868457" y="1490747"/>
            <a:ext cx="3040739" cy="278392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6"/>
          <p:cNvSpPr/>
          <p:nvPr/>
        </p:nvSpPr>
        <p:spPr>
          <a:xfrm rot="-1889494">
            <a:off x="1245719" y="1324005"/>
            <a:ext cx="3040717" cy="2783903"/>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6"/>
          <p:cNvSpPr txBox="1">
            <a:spLocks noGrp="1"/>
          </p:cNvSpPr>
          <p:nvPr>
            <p:ph type="title" idx="2"/>
          </p:nvPr>
        </p:nvSpPr>
        <p:spPr>
          <a:xfrm>
            <a:off x="1390767" y="1859488"/>
            <a:ext cx="2610300" cy="36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dirty="0"/>
              <a:t>Introduction</a:t>
            </a:r>
            <a:endParaRPr dirty="0"/>
          </a:p>
        </p:txBody>
      </p:sp>
      <p:sp>
        <p:nvSpPr>
          <p:cNvPr id="1079" name="Google Shape;1079;p36"/>
          <p:cNvSpPr txBox="1">
            <a:spLocks noGrp="1"/>
          </p:cNvSpPr>
          <p:nvPr>
            <p:ph type="title" idx="3"/>
          </p:nvPr>
        </p:nvSpPr>
        <p:spPr>
          <a:xfrm>
            <a:off x="5083683" y="2007494"/>
            <a:ext cx="2610300" cy="36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dirty="0"/>
              <a:t>Literature review</a:t>
            </a:r>
            <a:endParaRPr dirty="0"/>
          </a:p>
        </p:txBody>
      </p:sp>
      <p:sp>
        <p:nvSpPr>
          <p:cNvPr id="1080" name="Google Shape;1080;p36"/>
          <p:cNvSpPr txBox="1">
            <a:spLocks noGrp="1"/>
          </p:cNvSpPr>
          <p:nvPr>
            <p:ph type="subTitle" idx="1"/>
          </p:nvPr>
        </p:nvSpPr>
        <p:spPr>
          <a:xfrm>
            <a:off x="5128759" y="2271206"/>
            <a:ext cx="2610300" cy="889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200" dirty="0"/>
              <a:t>One part of the literature explains the relationship between the fourth wave of feminism and the growth of female characters in film, while another part defines the "post-princess era", which is somewhat controversial.</a:t>
            </a:r>
            <a:endParaRPr sz="1200" dirty="0"/>
          </a:p>
        </p:txBody>
      </p:sp>
      <p:sp>
        <p:nvSpPr>
          <p:cNvPr id="1081" name="Google Shape;1081;p36"/>
          <p:cNvSpPr txBox="1">
            <a:spLocks noGrp="1"/>
          </p:cNvSpPr>
          <p:nvPr>
            <p:ph type="subTitle" idx="4"/>
          </p:nvPr>
        </p:nvSpPr>
        <p:spPr>
          <a:xfrm>
            <a:off x="1291434" y="2153156"/>
            <a:ext cx="2888242" cy="91145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100" dirty="0"/>
              <a:t>The development of feminist thinking has brought about the diversification and complexity of female character traits in animation. From being created, admired, and chosen, women became the active, controlling party. However, Feminism still suffers from the male power's suffocating influence. I will elaborate and solve the problem from three aspects.</a:t>
            </a:r>
            <a:endParaRPr sz="1100" dirty="0"/>
          </a:p>
        </p:txBody>
      </p:sp>
      <p:sp>
        <p:nvSpPr>
          <p:cNvPr id="9" name="Google Shape;567;p18">
            <a:extLst>
              <a:ext uri="{FF2B5EF4-FFF2-40B4-BE49-F238E27FC236}">
                <a16:creationId xmlns:a16="http://schemas.microsoft.com/office/drawing/2014/main" id="{D736EC33-B9AB-614F-8BC7-50176F47184B}"/>
              </a:ext>
            </a:extLst>
          </p:cNvPr>
          <p:cNvSpPr/>
          <p:nvPr/>
        </p:nvSpPr>
        <p:spPr>
          <a:xfrm rot="-10423956">
            <a:off x="-459179" y="4008306"/>
            <a:ext cx="4760779" cy="1627027"/>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568;p18">
            <a:extLst>
              <a:ext uri="{FF2B5EF4-FFF2-40B4-BE49-F238E27FC236}">
                <a16:creationId xmlns:a16="http://schemas.microsoft.com/office/drawing/2014/main" id="{1F391088-0DC6-8940-A047-C15764CB5695}"/>
              </a:ext>
            </a:extLst>
          </p:cNvPr>
          <p:cNvSpPr/>
          <p:nvPr/>
        </p:nvSpPr>
        <p:spPr>
          <a:xfrm rot="-9838950">
            <a:off x="6048574" y="-727454"/>
            <a:ext cx="3846974" cy="1915995"/>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569;p18">
            <a:extLst>
              <a:ext uri="{FF2B5EF4-FFF2-40B4-BE49-F238E27FC236}">
                <a16:creationId xmlns:a16="http://schemas.microsoft.com/office/drawing/2014/main" id="{E14FED11-F003-FC45-9CB2-F95D84D91C15}"/>
              </a:ext>
            </a:extLst>
          </p:cNvPr>
          <p:cNvSpPr/>
          <p:nvPr/>
        </p:nvSpPr>
        <p:spPr>
          <a:xfrm rot="10800000">
            <a:off x="-263137" y="4231232"/>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570;p18">
            <a:extLst>
              <a:ext uri="{FF2B5EF4-FFF2-40B4-BE49-F238E27FC236}">
                <a16:creationId xmlns:a16="http://schemas.microsoft.com/office/drawing/2014/main" id="{1B423F4A-D812-3B43-9B23-8C265FFB6D60}"/>
              </a:ext>
            </a:extLst>
          </p:cNvPr>
          <p:cNvSpPr/>
          <p:nvPr/>
        </p:nvSpPr>
        <p:spPr>
          <a:xfrm rot="-9736130">
            <a:off x="-952993" y="-995122"/>
            <a:ext cx="2453067" cy="2380396"/>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572;p18">
            <a:extLst>
              <a:ext uri="{FF2B5EF4-FFF2-40B4-BE49-F238E27FC236}">
                <a16:creationId xmlns:a16="http://schemas.microsoft.com/office/drawing/2014/main" id="{2D493C65-9231-1946-86F6-FECE78337F3C}"/>
              </a:ext>
            </a:extLst>
          </p:cNvPr>
          <p:cNvGrpSpPr/>
          <p:nvPr/>
        </p:nvGrpSpPr>
        <p:grpSpPr>
          <a:xfrm rot="10800000">
            <a:off x="7512324" y="4009928"/>
            <a:ext cx="722160" cy="713724"/>
            <a:chOff x="407600" y="2200125"/>
            <a:chExt cx="117700" cy="116325"/>
          </a:xfrm>
        </p:grpSpPr>
        <p:sp>
          <p:nvSpPr>
            <p:cNvPr id="14" name="Google Shape;573;p18">
              <a:extLst>
                <a:ext uri="{FF2B5EF4-FFF2-40B4-BE49-F238E27FC236}">
                  <a16:creationId xmlns:a16="http://schemas.microsoft.com/office/drawing/2014/main" id="{FC968E12-E8CB-AB45-8BC9-39D26D9A4087}"/>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574;p18">
              <a:extLst>
                <a:ext uri="{FF2B5EF4-FFF2-40B4-BE49-F238E27FC236}">
                  <a16:creationId xmlns:a16="http://schemas.microsoft.com/office/drawing/2014/main" id="{0C20EC95-302E-2048-9F72-57CEAEA68914}"/>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575;p18">
              <a:extLst>
                <a:ext uri="{FF2B5EF4-FFF2-40B4-BE49-F238E27FC236}">
                  <a16:creationId xmlns:a16="http://schemas.microsoft.com/office/drawing/2014/main" id="{D3349213-FF1A-D04B-B733-526624828E01}"/>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576;p18">
              <a:extLst>
                <a:ext uri="{FF2B5EF4-FFF2-40B4-BE49-F238E27FC236}">
                  <a16:creationId xmlns:a16="http://schemas.microsoft.com/office/drawing/2014/main" id="{B8502EB9-400D-5442-B829-45541B6ABA0A}"/>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577;p18">
              <a:extLst>
                <a:ext uri="{FF2B5EF4-FFF2-40B4-BE49-F238E27FC236}">
                  <a16:creationId xmlns:a16="http://schemas.microsoft.com/office/drawing/2014/main" id="{363600E4-1E68-4746-A1E7-F28D36540FDA}"/>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578;p18">
              <a:extLst>
                <a:ext uri="{FF2B5EF4-FFF2-40B4-BE49-F238E27FC236}">
                  <a16:creationId xmlns:a16="http://schemas.microsoft.com/office/drawing/2014/main" id="{E23AD5B4-51A7-5D41-8541-AD9C7DD5A1AB}"/>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579;p18">
              <a:extLst>
                <a:ext uri="{FF2B5EF4-FFF2-40B4-BE49-F238E27FC236}">
                  <a16:creationId xmlns:a16="http://schemas.microsoft.com/office/drawing/2014/main" id="{5CB16491-D0B5-DD49-9103-5E9E89A4C6A9}"/>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580;p18">
            <a:extLst>
              <a:ext uri="{FF2B5EF4-FFF2-40B4-BE49-F238E27FC236}">
                <a16:creationId xmlns:a16="http://schemas.microsoft.com/office/drawing/2014/main" id="{8F13D7A0-D1E2-754F-8251-BB0786BCDF8C}"/>
              </a:ext>
            </a:extLst>
          </p:cNvPr>
          <p:cNvSpPr/>
          <p:nvPr/>
        </p:nvSpPr>
        <p:spPr>
          <a:xfrm rot="-8439406">
            <a:off x="8225161" y="4253285"/>
            <a:ext cx="1484729" cy="1443433"/>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81;p18">
            <a:extLst>
              <a:ext uri="{FF2B5EF4-FFF2-40B4-BE49-F238E27FC236}">
                <a16:creationId xmlns:a16="http://schemas.microsoft.com/office/drawing/2014/main" id="{A75E4177-145B-3E48-A0F3-3633F2ADE431}"/>
              </a:ext>
            </a:extLst>
          </p:cNvPr>
          <p:cNvSpPr/>
          <p:nvPr/>
        </p:nvSpPr>
        <p:spPr>
          <a:xfrm rot="-9559352">
            <a:off x="8623882" y="1378999"/>
            <a:ext cx="1405804" cy="2462036"/>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 name="Google Shape;582;p18">
            <a:extLst>
              <a:ext uri="{FF2B5EF4-FFF2-40B4-BE49-F238E27FC236}">
                <a16:creationId xmlns:a16="http://schemas.microsoft.com/office/drawing/2014/main" id="{D587907A-4412-2048-82F3-AF4272CC83FE}"/>
              </a:ext>
            </a:extLst>
          </p:cNvPr>
          <p:cNvGrpSpPr/>
          <p:nvPr/>
        </p:nvGrpSpPr>
        <p:grpSpPr>
          <a:xfrm rot="-7297364">
            <a:off x="-31156" y="2090011"/>
            <a:ext cx="609372" cy="765485"/>
            <a:chOff x="1279875" y="1645575"/>
            <a:chExt cx="149800" cy="188175"/>
          </a:xfrm>
        </p:grpSpPr>
        <p:sp>
          <p:nvSpPr>
            <p:cNvPr id="24" name="Google Shape;583;p18">
              <a:extLst>
                <a:ext uri="{FF2B5EF4-FFF2-40B4-BE49-F238E27FC236}">
                  <a16:creationId xmlns:a16="http://schemas.microsoft.com/office/drawing/2014/main" id="{E1177E47-ED77-2B46-9DDE-ABDDC5931904}"/>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584;p18">
              <a:extLst>
                <a:ext uri="{FF2B5EF4-FFF2-40B4-BE49-F238E27FC236}">
                  <a16:creationId xmlns:a16="http://schemas.microsoft.com/office/drawing/2014/main" id="{50CA5E34-33C7-894C-A9AA-8AB30141A205}"/>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585;p18">
              <a:extLst>
                <a:ext uri="{FF2B5EF4-FFF2-40B4-BE49-F238E27FC236}">
                  <a16:creationId xmlns:a16="http://schemas.microsoft.com/office/drawing/2014/main" id="{81F0A102-E8C8-4248-ACB6-0588DF7F4291}"/>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86;p18">
              <a:extLst>
                <a:ext uri="{FF2B5EF4-FFF2-40B4-BE49-F238E27FC236}">
                  <a16:creationId xmlns:a16="http://schemas.microsoft.com/office/drawing/2014/main" id="{32292988-7C8D-C04C-B331-1171E79AD87C}"/>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587;p18">
              <a:extLst>
                <a:ext uri="{FF2B5EF4-FFF2-40B4-BE49-F238E27FC236}">
                  <a16:creationId xmlns:a16="http://schemas.microsoft.com/office/drawing/2014/main" id="{E6563868-B133-424D-81AF-D329ABAAE8FF}"/>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588;p18">
              <a:extLst>
                <a:ext uri="{FF2B5EF4-FFF2-40B4-BE49-F238E27FC236}">
                  <a16:creationId xmlns:a16="http://schemas.microsoft.com/office/drawing/2014/main" id="{DE915EA4-5C04-A54B-A22F-EF082EC48229}"/>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89;p18">
              <a:extLst>
                <a:ext uri="{FF2B5EF4-FFF2-40B4-BE49-F238E27FC236}">
                  <a16:creationId xmlns:a16="http://schemas.microsoft.com/office/drawing/2014/main" id="{4727AA65-A8D9-FD46-8D60-3AE62093D92B}"/>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590;p18">
              <a:extLst>
                <a:ext uri="{FF2B5EF4-FFF2-40B4-BE49-F238E27FC236}">
                  <a16:creationId xmlns:a16="http://schemas.microsoft.com/office/drawing/2014/main" id="{DB0E7656-10F2-DC47-9EEE-57DC190CB63F}"/>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591;p18">
              <a:extLst>
                <a:ext uri="{FF2B5EF4-FFF2-40B4-BE49-F238E27FC236}">
                  <a16:creationId xmlns:a16="http://schemas.microsoft.com/office/drawing/2014/main" id="{A8D40602-3263-164B-9CD5-81E3366E6C52}"/>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592;p18">
              <a:extLst>
                <a:ext uri="{FF2B5EF4-FFF2-40B4-BE49-F238E27FC236}">
                  <a16:creationId xmlns:a16="http://schemas.microsoft.com/office/drawing/2014/main" id="{AFEA6C50-7F95-3D46-981E-E2E8EAAF3560}"/>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593;p18">
              <a:extLst>
                <a:ext uri="{FF2B5EF4-FFF2-40B4-BE49-F238E27FC236}">
                  <a16:creationId xmlns:a16="http://schemas.microsoft.com/office/drawing/2014/main" id="{C6B37E2F-0152-4E4C-A086-C96043579E1F}"/>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594;p18">
              <a:extLst>
                <a:ext uri="{FF2B5EF4-FFF2-40B4-BE49-F238E27FC236}">
                  <a16:creationId xmlns:a16="http://schemas.microsoft.com/office/drawing/2014/main" id="{B1BEEB62-0E9A-B84B-B046-75077731D726}"/>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595;p18">
              <a:extLst>
                <a:ext uri="{FF2B5EF4-FFF2-40B4-BE49-F238E27FC236}">
                  <a16:creationId xmlns:a16="http://schemas.microsoft.com/office/drawing/2014/main" id="{79A79A19-043E-6647-A8FF-9C3DF234761B}"/>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596;p18">
              <a:extLst>
                <a:ext uri="{FF2B5EF4-FFF2-40B4-BE49-F238E27FC236}">
                  <a16:creationId xmlns:a16="http://schemas.microsoft.com/office/drawing/2014/main" id="{324B2496-5A02-0940-AFC4-ACB652A055F0}"/>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597;p18">
              <a:extLst>
                <a:ext uri="{FF2B5EF4-FFF2-40B4-BE49-F238E27FC236}">
                  <a16:creationId xmlns:a16="http://schemas.microsoft.com/office/drawing/2014/main" id="{4A689E31-63AE-EB4D-9752-7F677A886C25}"/>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598;p18">
              <a:extLst>
                <a:ext uri="{FF2B5EF4-FFF2-40B4-BE49-F238E27FC236}">
                  <a16:creationId xmlns:a16="http://schemas.microsoft.com/office/drawing/2014/main" id="{22061753-EA51-3743-9189-A71B448C858C}"/>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599;p18">
              <a:extLst>
                <a:ext uri="{FF2B5EF4-FFF2-40B4-BE49-F238E27FC236}">
                  <a16:creationId xmlns:a16="http://schemas.microsoft.com/office/drawing/2014/main" id="{20EF3A74-1F96-A141-903F-065461932EE4}"/>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600;p18">
            <a:extLst>
              <a:ext uri="{FF2B5EF4-FFF2-40B4-BE49-F238E27FC236}">
                <a16:creationId xmlns:a16="http://schemas.microsoft.com/office/drawing/2014/main" id="{D21655DD-8B5C-4540-AD66-C55F91EE0471}"/>
              </a:ext>
            </a:extLst>
          </p:cNvPr>
          <p:cNvSpPr/>
          <p:nvPr/>
        </p:nvSpPr>
        <p:spPr>
          <a:xfrm rot="10800000">
            <a:off x="-2878" y="-195086"/>
            <a:ext cx="910477" cy="1387285"/>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5"/>
        <p:cNvGrpSpPr/>
        <p:nvPr/>
      </p:nvGrpSpPr>
      <p:grpSpPr>
        <a:xfrm>
          <a:off x="0" y="0"/>
          <a:ext cx="0" cy="0"/>
          <a:chOff x="0" y="0"/>
          <a:chExt cx="0" cy="0"/>
        </a:xfrm>
      </p:grpSpPr>
      <p:sp>
        <p:nvSpPr>
          <p:cNvPr id="1196" name="Google Shape;1196;p44"/>
          <p:cNvSpPr/>
          <p:nvPr/>
        </p:nvSpPr>
        <p:spPr>
          <a:xfrm rot="3090253">
            <a:off x="1502899" y="1849338"/>
            <a:ext cx="1826531" cy="1743617"/>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4"/>
          <p:cNvSpPr txBox="1">
            <a:spLocks noGrp="1"/>
          </p:cNvSpPr>
          <p:nvPr>
            <p:ph type="title"/>
          </p:nvPr>
        </p:nvSpPr>
        <p:spPr>
          <a:xfrm>
            <a:off x="3288475" y="1481100"/>
            <a:ext cx="3620100" cy="132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ltLang="zh-CN" dirty="0"/>
              <a:t>Chapter1</a:t>
            </a:r>
          </a:p>
        </p:txBody>
      </p:sp>
      <p:sp>
        <p:nvSpPr>
          <p:cNvPr id="1198" name="Google Shape;1198;p44"/>
          <p:cNvSpPr txBox="1">
            <a:spLocks noGrp="1"/>
          </p:cNvSpPr>
          <p:nvPr>
            <p:ph type="title" idx="2"/>
          </p:nvPr>
        </p:nvSpPr>
        <p:spPr>
          <a:xfrm>
            <a:off x="1758948" y="2348997"/>
            <a:ext cx="1284300" cy="74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a:t>02</a:t>
            </a:r>
            <a:endParaRPr/>
          </a:p>
        </p:txBody>
      </p:sp>
      <p:sp>
        <p:nvSpPr>
          <p:cNvPr id="1199" name="Google Shape;1199;p44"/>
          <p:cNvSpPr txBox="1">
            <a:spLocks noGrp="1"/>
          </p:cNvSpPr>
          <p:nvPr>
            <p:ph type="subTitle" idx="1"/>
          </p:nvPr>
        </p:nvSpPr>
        <p:spPr>
          <a:xfrm>
            <a:off x="3288475" y="2788492"/>
            <a:ext cx="4992972" cy="8506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zh-CN" dirty="0"/>
              <a:t>The origin, development and influence of the feminist movement  on cinema</a:t>
            </a:r>
          </a:p>
          <a:p>
            <a:pPr marL="0" lvl="0" indent="0" algn="l" rtl="0">
              <a:spcBef>
                <a:spcPts val="1600"/>
              </a:spcBef>
              <a:spcAft>
                <a:spcPts val="1600"/>
              </a:spcAft>
              <a:buNone/>
            </a:pPr>
            <a:endParaRPr dirty="0"/>
          </a:p>
        </p:txBody>
      </p:sp>
      <p:sp>
        <p:nvSpPr>
          <p:cNvPr id="6" name="Google Shape;75;p3">
            <a:extLst>
              <a:ext uri="{FF2B5EF4-FFF2-40B4-BE49-F238E27FC236}">
                <a16:creationId xmlns:a16="http://schemas.microsoft.com/office/drawing/2014/main" id="{6F2BEB72-5A24-4B40-BC60-910F8276FA44}"/>
              </a:ext>
            </a:extLst>
          </p:cNvPr>
          <p:cNvSpPr/>
          <p:nvPr/>
        </p:nvSpPr>
        <p:spPr>
          <a:xfrm>
            <a:off x="-322025" y="-839500"/>
            <a:ext cx="10492027" cy="2782219"/>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6;p3">
            <a:extLst>
              <a:ext uri="{FF2B5EF4-FFF2-40B4-BE49-F238E27FC236}">
                <a16:creationId xmlns:a16="http://schemas.microsoft.com/office/drawing/2014/main" id="{CA94F5A7-347E-C34C-865F-546157187D44}"/>
              </a:ext>
            </a:extLst>
          </p:cNvPr>
          <p:cNvSpPr/>
          <p:nvPr/>
        </p:nvSpPr>
        <p:spPr>
          <a:xfrm rot="2360613">
            <a:off x="7862512" y="3835837"/>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77;p3">
            <a:extLst>
              <a:ext uri="{FF2B5EF4-FFF2-40B4-BE49-F238E27FC236}">
                <a16:creationId xmlns:a16="http://schemas.microsoft.com/office/drawing/2014/main" id="{8B7957F2-2628-A845-A7D5-5CC8729BF18D}"/>
              </a:ext>
            </a:extLst>
          </p:cNvPr>
          <p:cNvGrpSpPr/>
          <p:nvPr/>
        </p:nvGrpSpPr>
        <p:grpSpPr>
          <a:xfrm>
            <a:off x="8332155" y="-1"/>
            <a:ext cx="596534" cy="692402"/>
            <a:chOff x="1298575" y="2224225"/>
            <a:chExt cx="97225" cy="112850"/>
          </a:xfrm>
        </p:grpSpPr>
        <p:sp>
          <p:nvSpPr>
            <p:cNvPr id="9" name="Google Shape;78;p3">
              <a:extLst>
                <a:ext uri="{FF2B5EF4-FFF2-40B4-BE49-F238E27FC236}">
                  <a16:creationId xmlns:a16="http://schemas.microsoft.com/office/drawing/2014/main" id="{D5032EB8-BE85-A44C-8685-8DC9A0EFC223}"/>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79;p3">
              <a:extLst>
                <a:ext uri="{FF2B5EF4-FFF2-40B4-BE49-F238E27FC236}">
                  <a16:creationId xmlns:a16="http://schemas.microsoft.com/office/drawing/2014/main" id="{629CE298-0171-8546-A15B-FFC8F8F5EAE2}"/>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0;p3">
              <a:extLst>
                <a:ext uri="{FF2B5EF4-FFF2-40B4-BE49-F238E27FC236}">
                  <a16:creationId xmlns:a16="http://schemas.microsoft.com/office/drawing/2014/main" id="{E16825B5-0C33-E346-8B9B-9DAD4FA358AC}"/>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1;p3">
              <a:extLst>
                <a:ext uri="{FF2B5EF4-FFF2-40B4-BE49-F238E27FC236}">
                  <a16:creationId xmlns:a16="http://schemas.microsoft.com/office/drawing/2014/main" id="{925509A0-6D1F-F443-94FC-A3B44182881A}"/>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2;p3">
              <a:extLst>
                <a:ext uri="{FF2B5EF4-FFF2-40B4-BE49-F238E27FC236}">
                  <a16:creationId xmlns:a16="http://schemas.microsoft.com/office/drawing/2014/main" id="{379128D7-5CC0-7B42-9514-6542D48D4438}"/>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83;p3">
              <a:extLst>
                <a:ext uri="{FF2B5EF4-FFF2-40B4-BE49-F238E27FC236}">
                  <a16:creationId xmlns:a16="http://schemas.microsoft.com/office/drawing/2014/main" id="{73A99815-539E-F84E-BB92-6549087D74F7}"/>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4;p3">
              <a:extLst>
                <a:ext uri="{FF2B5EF4-FFF2-40B4-BE49-F238E27FC236}">
                  <a16:creationId xmlns:a16="http://schemas.microsoft.com/office/drawing/2014/main" id="{76F6AC58-46FF-6C49-9966-5E9444F6C5F7}"/>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5;p3">
              <a:extLst>
                <a:ext uri="{FF2B5EF4-FFF2-40B4-BE49-F238E27FC236}">
                  <a16:creationId xmlns:a16="http://schemas.microsoft.com/office/drawing/2014/main" id="{C2E9F9D2-EA1A-B94A-936B-3F70FC7A52EF}"/>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86;p3">
            <a:extLst>
              <a:ext uri="{FF2B5EF4-FFF2-40B4-BE49-F238E27FC236}">
                <a16:creationId xmlns:a16="http://schemas.microsoft.com/office/drawing/2014/main" id="{E54725CB-0D8A-F845-9690-471125E7FB3C}"/>
              </a:ext>
            </a:extLst>
          </p:cNvPr>
          <p:cNvGrpSpPr/>
          <p:nvPr/>
        </p:nvGrpSpPr>
        <p:grpSpPr>
          <a:xfrm>
            <a:off x="356432" y="422424"/>
            <a:ext cx="1092911" cy="572145"/>
            <a:chOff x="5713807" y="-86576"/>
            <a:chExt cx="1092911" cy="572145"/>
          </a:xfrm>
        </p:grpSpPr>
        <p:grpSp>
          <p:nvGrpSpPr>
            <p:cNvPr id="18" name="Google Shape;87;p3">
              <a:extLst>
                <a:ext uri="{FF2B5EF4-FFF2-40B4-BE49-F238E27FC236}">
                  <a16:creationId xmlns:a16="http://schemas.microsoft.com/office/drawing/2014/main" id="{B508FBF5-AE5D-A744-A70B-11293525A3F0}"/>
                </a:ext>
              </a:extLst>
            </p:cNvPr>
            <p:cNvGrpSpPr/>
            <p:nvPr/>
          </p:nvGrpSpPr>
          <p:grpSpPr>
            <a:xfrm>
              <a:off x="6032405" y="-86576"/>
              <a:ext cx="774313" cy="572145"/>
              <a:chOff x="886700" y="2240175"/>
              <a:chExt cx="126200" cy="93250"/>
            </a:xfrm>
          </p:grpSpPr>
          <p:sp>
            <p:nvSpPr>
              <p:cNvPr id="24" name="Google Shape;88;p3">
                <a:extLst>
                  <a:ext uri="{FF2B5EF4-FFF2-40B4-BE49-F238E27FC236}">
                    <a16:creationId xmlns:a16="http://schemas.microsoft.com/office/drawing/2014/main" id="{D0554668-8661-FB43-8520-5C0988A3BD8B}"/>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9;p3">
                <a:extLst>
                  <a:ext uri="{FF2B5EF4-FFF2-40B4-BE49-F238E27FC236}">
                    <a16:creationId xmlns:a16="http://schemas.microsoft.com/office/drawing/2014/main" id="{21A39F79-41D3-FA4E-87A3-AC4AAD44B813}"/>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0;p3">
                <a:extLst>
                  <a:ext uri="{FF2B5EF4-FFF2-40B4-BE49-F238E27FC236}">
                    <a16:creationId xmlns:a16="http://schemas.microsoft.com/office/drawing/2014/main" id="{AE15ECA7-FA0D-D749-AE36-FFB481BC37D8}"/>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1;p3">
                <a:extLst>
                  <a:ext uri="{FF2B5EF4-FFF2-40B4-BE49-F238E27FC236}">
                    <a16:creationId xmlns:a16="http://schemas.microsoft.com/office/drawing/2014/main" id="{AD45FDAA-580F-BD41-95AF-22EFAB11DBBC}"/>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p3">
                <a:extLst>
                  <a:ext uri="{FF2B5EF4-FFF2-40B4-BE49-F238E27FC236}">
                    <a16:creationId xmlns:a16="http://schemas.microsoft.com/office/drawing/2014/main" id="{1BB1309E-F223-0742-8CA1-DEAD72CC932A}"/>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3;p3">
                <a:extLst>
                  <a:ext uri="{FF2B5EF4-FFF2-40B4-BE49-F238E27FC236}">
                    <a16:creationId xmlns:a16="http://schemas.microsoft.com/office/drawing/2014/main" id="{69C7C837-E67F-3E40-B31E-7354DD8CFDDF}"/>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94;p3">
                <a:extLst>
                  <a:ext uri="{FF2B5EF4-FFF2-40B4-BE49-F238E27FC236}">
                    <a16:creationId xmlns:a16="http://schemas.microsoft.com/office/drawing/2014/main" id="{B8099BF0-69A3-3040-9197-5E7DA32A3F0D}"/>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5;p3">
                <a:extLst>
                  <a:ext uri="{FF2B5EF4-FFF2-40B4-BE49-F238E27FC236}">
                    <a16:creationId xmlns:a16="http://schemas.microsoft.com/office/drawing/2014/main" id="{5BFBAD82-D697-374B-8A70-15F521293A34}"/>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6;p3">
                <a:extLst>
                  <a:ext uri="{FF2B5EF4-FFF2-40B4-BE49-F238E27FC236}">
                    <a16:creationId xmlns:a16="http://schemas.microsoft.com/office/drawing/2014/main" id="{46E078EE-659B-0F40-B3FA-9B6602CA201B}"/>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p3">
                <a:extLst>
                  <a:ext uri="{FF2B5EF4-FFF2-40B4-BE49-F238E27FC236}">
                    <a16:creationId xmlns:a16="http://schemas.microsoft.com/office/drawing/2014/main" id="{B4EE7A67-21E5-E84B-8697-A6CED4541ECC}"/>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8;p3">
                <a:extLst>
                  <a:ext uri="{FF2B5EF4-FFF2-40B4-BE49-F238E27FC236}">
                    <a16:creationId xmlns:a16="http://schemas.microsoft.com/office/drawing/2014/main" id="{759E534A-301B-5C49-8E41-216009B392E6}"/>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9;p3">
              <a:extLst>
                <a:ext uri="{FF2B5EF4-FFF2-40B4-BE49-F238E27FC236}">
                  <a16:creationId xmlns:a16="http://schemas.microsoft.com/office/drawing/2014/main" id="{D9E8BD27-C068-924A-B2CF-27401B0ED9DC}"/>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0;p3">
              <a:extLst>
                <a:ext uri="{FF2B5EF4-FFF2-40B4-BE49-F238E27FC236}">
                  <a16:creationId xmlns:a16="http://schemas.microsoft.com/office/drawing/2014/main" id="{021FC0F9-B8E6-DC41-B594-774FAA5AC2DA}"/>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p3">
              <a:extLst>
                <a:ext uri="{FF2B5EF4-FFF2-40B4-BE49-F238E27FC236}">
                  <a16:creationId xmlns:a16="http://schemas.microsoft.com/office/drawing/2014/main" id="{C1DC07DB-893D-C74E-938E-507419460DF6}"/>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2;p3">
              <a:extLst>
                <a:ext uri="{FF2B5EF4-FFF2-40B4-BE49-F238E27FC236}">
                  <a16:creationId xmlns:a16="http://schemas.microsoft.com/office/drawing/2014/main" id="{1D4B52AB-143C-3944-9B12-3B006EB30DF2}"/>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3;p3">
              <a:extLst>
                <a:ext uri="{FF2B5EF4-FFF2-40B4-BE49-F238E27FC236}">
                  <a16:creationId xmlns:a16="http://schemas.microsoft.com/office/drawing/2014/main" id="{67E9B615-34E8-D845-9A31-2F4632B2C449}"/>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04;p3">
            <a:extLst>
              <a:ext uri="{FF2B5EF4-FFF2-40B4-BE49-F238E27FC236}">
                <a16:creationId xmlns:a16="http://schemas.microsoft.com/office/drawing/2014/main" id="{0F2FE7DC-5CCB-7E4F-8DD0-02A8014C80F3}"/>
              </a:ext>
            </a:extLst>
          </p:cNvPr>
          <p:cNvSpPr/>
          <p:nvPr/>
        </p:nvSpPr>
        <p:spPr>
          <a:xfrm rot="5052040" flipH="1">
            <a:off x="-841891" y="3361956"/>
            <a:ext cx="2763511" cy="1830248"/>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105;p3">
            <a:extLst>
              <a:ext uri="{FF2B5EF4-FFF2-40B4-BE49-F238E27FC236}">
                <a16:creationId xmlns:a16="http://schemas.microsoft.com/office/drawing/2014/main" id="{BE8FE761-FF46-5644-8889-B34253082DF6}"/>
              </a:ext>
            </a:extLst>
          </p:cNvPr>
          <p:cNvGrpSpPr/>
          <p:nvPr/>
        </p:nvGrpSpPr>
        <p:grpSpPr>
          <a:xfrm>
            <a:off x="260444" y="3550709"/>
            <a:ext cx="919113" cy="1154567"/>
            <a:chOff x="1279875" y="1645575"/>
            <a:chExt cx="149800" cy="188175"/>
          </a:xfrm>
        </p:grpSpPr>
        <p:sp>
          <p:nvSpPr>
            <p:cNvPr id="37" name="Google Shape;106;p3">
              <a:extLst>
                <a:ext uri="{FF2B5EF4-FFF2-40B4-BE49-F238E27FC236}">
                  <a16:creationId xmlns:a16="http://schemas.microsoft.com/office/drawing/2014/main" id="{3F986A04-3AFE-5E4E-ACF5-A7A7D3D82874}"/>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7;p3">
              <a:extLst>
                <a:ext uri="{FF2B5EF4-FFF2-40B4-BE49-F238E27FC236}">
                  <a16:creationId xmlns:a16="http://schemas.microsoft.com/office/drawing/2014/main" id="{BBB692CC-8B4A-6840-BBDF-03F92B71696A}"/>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8;p3">
              <a:extLst>
                <a:ext uri="{FF2B5EF4-FFF2-40B4-BE49-F238E27FC236}">
                  <a16:creationId xmlns:a16="http://schemas.microsoft.com/office/drawing/2014/main" id="{EDDA601C-8DB4-FA4C-90F3-DA2DD638A656}"/>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9;p3">
              <a:extLst>
                <a:ext uri="{FF2B5EF4-FFF2-40B4-BE49-F238E27FC236}">
                  <a16:creationId xmlns:a16="http://schemas.microsoft.com/office/drawing/2014/main" id="{E727E56B-8847-D74B-B71E-CA182E4C096B}"/>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0;p3">
              <a:extLst>
                <a:ext uri="{FF2B5EF4-FFF2-40B4-BE49-F238E27FC236}">
                  <a16:creationId xmlns:a16="http://schemas.microsoft.com/office/drawing/2014/main" id="{DF18711B-7B55-AC4E-BFB2-D3D87F92DAB7}"/>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p3">
              <a:extLst>
                <a:ext uri="{FF2B5EF4-FFF2-40B4-BE49-F238E27FC236}">
                  <a16:creationId xmlns:a16="http://schemas.microsoft.com/office/drawing/2014/main" id="{EBDF5BBB-5155-7448-8B1C-5CA7D329F152}"/>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p3">
              <a:extLst>
                <a:ext uri="{FF2B5EF4-FFF2-40B4-BE49-F238E27FC236}">
                  <a16:creationId xmlns:a16="http://schemas.microsoft.com/office/drawing/2014/main" id="{50AFBA31-299E-4C4A-8E21-9A2E2A151766}"/>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3;p3">
              <a:extLst>
                <a:ext uri="{FF2B5EF4-FFF2-40B4-BE49-F238E27FC236}">
                  <a16:creationId xmlns:a16="http://schemas.microsoft.com/office/drawing/2014/main" id="{D54BEC18-3DA8-5F43-9CDE-1FCD340AC7AC}"/>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4;p3">
              <a:extLst>
                <a:ext uri="{FF2B5EF4-FFF2-40B4-BE49-F238E27FC236}">
                  <a16:creationId xmlns:a16="http://schemas.microsoft.com/office/drawing/2014/main" id="{94D5D1B1-E942-E846-8224-1C7280B26588}"/>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15;p3">
              <a:extLst>
                <a:ext uri="{FF2B5EF4-FFF2-40B4-BE49-F238E27FC236}">
                  <a16:creationId xmlns:a16="http://schemas.microsoft.com/office/drawing/2014/main" id="{EF43D20A-92C6-6840-B77C-0184B381F182}"/>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16;p3">
              <a:extLst>
                <a:ext uri="{FF2B5EF4-FFF2-40B4-BE49-F238E27FC236}">
                  <a16:creationId xmlns:a16="http://schemas.microsoft.com/office/drawing/2014/main" id="{1A30C2AF-F5B9-9243-B8E7-EF001C3D8E86}"/>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17;p3">
              <a:extLst>
                <a:ext uri="{FF2B5EF4-FFF2-40B4-BE49-F238E27FC236}">
                  <a16:creationId xmlns:a16="http://schemas.microsoft.com/office/drawing/2014/main" id="{E4D535F9-6479-E142-A8A6-CF9E59DE60CC}"/>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18;p3">
              <a:extLst>
                <a:ext uri="{FF2B5EF4-FFF2-40B4-BE49-F238E27FC236}">
                  <a16:creationId xmlns:a16="http://schemas.microsoft.com/office/drawing/2014/main" id="{B1B90C88-BA24-8842-AE1D-28B967417BE7}"/>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19;p3">
              <a:extLst>
                <a:ext uri="{FF2B5EF4-FFF2-40B4-BE49-F238E27FC236}">
                  <a16:creationId xmlns:a16="http://schemas.microsoft.com/office/drawing/2014/main" id="{073BB073-287C-8D47-8E05-7EEEDF52DBFA}"/>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20;p3">
              <a:extLst>
                <a:ext uri="{FF2B5EF4-FFF2-40B4-BE49-F238E27FC236}">
                  <a16:creationId xmlns:a16="http://schemas.microsoft.com/office/drawing/2014/main" id="{AC42D7FA-6DDB-EA40-A69C-E3C2DA599F22}"/>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1;p3">
              <a:extLst>
                <a:ext uri="{FF2B5EF4-FFF2-40B4-BE49-F238E27FC236}">
                  <a16:creationId xmlns:a16="http://schemas.microsoft.com/office/drawing/2014/main" id="{B2ED1D84-1BB1-844F-885C-1E63CB209021}"/>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2;p3">
              <a:extLst>
                <a:ext uri="{FF2B5EF4-FFF2-40B4-BE49-F238E27FC236}">
                  <a16:creationId xmlns:a16="http://schemas.microsoft.com/office/drawing/2014/main" id="{6818DFCB-2112-9F42-8D6D-7A9DFBAEE955}"/>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123;p3">
            <a:extLst>
              <a:ext uri="{FF2B5EF4-FFF2-40B4-BE49-F238E27FC236}">
                <a16:creationId xmlns:a16="http://schemas.microsoft.com/office/drawing/2014/main" id="{844517AC-591B-404B-9796-2F91CD04504D}"/>
              </a:ext>
            </a:extLst>
          </p:cNvPr>
          <p:cNvSpPr/>
          <p:nvPr/>
        </p:nvSpPr>
        <p:spPr>
          <a:xfrm>
            <a:off x="6898097" y="30933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24;p3">
            <a:extLst>
              <a:ext uri="{FF2B5EF4-FFF2-40B4-BE49-F238E27FC236}">
                <a16:creationId xmlns:a16="http://schemas.microsoft.com/office/drawing/2014/main" id="{A30D7C42-E9D1-3B49-B455-29F21CBE797D}"/>
              </a:ext>
            </a:extLst>
          </p:cNvPr>
          <p:cNvSpPr/>
          <p:nvPr/>
        </p:nvSpPr>
        <p:spPr>
          <a:xfrm rot="8923620">
            <a:off x="7966376" y="1144827"/>
            <a:ext cx="1632767" cy="744311"/>
          </a:xfrm>
          <a:custGeom>
            <a:avLst/>
            <a:gdLst/>
            <a:ahLst/>
            <a:cxnLst/>
            <a:rect l="l" t="t" r="r" b="b"/>
            <a:pathLst>
              <a:path w="18418" h="8396" extrusionOk="0">
                <a:moveTo>
                  <a:pt x="14847" y="0"/>
                </a:moveTo>
                <a:cubicBezTo>
                  <a:pt x="14561" y="0"/>
                  <a:pt x="14276" y="10"/>
                  <a:pt x="13992" y="20"/>
                </a:cubicBezTo>
                <a:cubicBezTo>
                  <a:pt x="13211" y="47"/>
                  <a:pt x="12433" y="77"/>
                  <a:pt x="11652" y="104"/>
                </a:cubicBezTo>
                <a:cubicBezTo>
                  <a:pt x="8199" y="231"/>
                  <a:pt x="4725" y="252"/>
                  <a:pt x="1289" y="634"/>
                </a:cubicBezTo>
                <a:cubicBezTo>
                  <a:pt x="1202" y="644"/>
                  <a:pt x="1195" y="771"/>
                  <a:pt x="1289" y="775"/>
                </a:cubicBezTo>
                <a:cubicBezTo>
                  <a:pt x="1934" y="799"/>
                  <a:pt x="2579" y="810"/>
                  <a:pt x="3225" y="810"/>
                </a:cubicBezTo>
                <a:cubicBezTo>
                  <a:pt x="5477" y="810"/>
                  <a:pt x="7730" y="684"/>
                  <a:pt x="9979" y="600"/>
                </a:cubicBezTo>
                <a:cubicBezTo>
                  <a:pt x="11380" y="547"/>
                  <a:pt x="12778" y="490"/>
                  <a:pt x="14176" y="443"/>
                </a:cubicBezTo>
                <a:cubicBezTo>
                  <a:pt x="14433" y="434"/>
                  <a:pt x="14709" y="424"/>
                  <a:pt x="14992" y="424"/>
                </a:cubicBezTo>
                <a:cubicBezTo>
                  <a:pt x="15965" y="424"/>
                  <a:pt x="17027" y="539"/>
                  <a:pt x="17720" y="1194"/>
                </a:cubicBezTo>
                <a:cubicBezTo>
                  <a:pt x="18139" y="1589"/>
                  <a:pt x="18015" y="2374"/>
                  <a:pt x="17952" y="2900"/>
                </a:cubicBezTo>
                <a:cubicBezTo>
                  <a:pt x="17891" y="3406"/>
                  <a:pt x="17757" y="3956"/>
                  <a:pt x="17351" y="4298"/>
                </a:cubicBezTo>
                <a:cubicBezTo>
                  <a:pt x="16999" y="4596"/>
                  <a:pt x="16542" y="4653"/>
                  <a:pt x="16093" y="4653"/>
                </a:cubicBezTo>
                <a:cubicBezTo>
                  <a:pt x="15940" y="4653"/>
                  <a:pt x="15788" y="4646"/>
                  <a:pt x="15642" y="4640"/>
                </a:cubicBezTo>
                <a:cubicBezTo>
                  <a:pt x="15456" y="4632"/>
                  <a:pt x="15270" y="4623"/>
                  <a:pt x="15086" y="4623"/>
                </a:cubicBezTo>
                <a:cubicBezTo>
                  <a:pt x="14766" y="4623"/>
                  <a:pt x="14449" y="4650"/>
                  <a:pt x="14136" y="4754"/>
                </a:cubicBezTo>
                <a:cubicBezTo>
                  <a:pt x="13747" y="4885"/>
                  <a:pt x="13355" y="5116"/>
                  <a:pt x="13154" y="5492"/>
                </a:cubicBezTo>
                <a:cubicBezTo>
                  <a:pt x="13067" y="5653"/>
                  <a:pt x="13023" y="5837"/>
                  <a:pt x="13027" y="6022"/>
                </a:cubicBezTo>
                <a:cubicBezTo>
                  <a:pt x="13027" y="6186"/>
                  <a:pt x="13080" y="6347"/>
                  <a:pt x="13084" y="6511"/>
                </a:cubicBezTo>
                <a:cubicBezTo>
                  <a:pt x="13087" y="6726"/>
                  <a:pt x="12983" y="6843"/>
                  <a:pt x="12815" y="6957"/>
                </a:cubicBezTo>
                <a:cubicBezTo>
                  <a:pt x="12138" y="7412"/>
                  <a:pt x="11307" y="7505"/>
                  <a:pt x="10484" y="7505"/>
                </a:cubicBezTo>
                <a:cubicBezTo>
                  <a:pt x="10078" y="7505"/>
                  <a:pt x="9674" y="7482"/>
                  <a:pt x="9292" y="7470"/>
                </a:cubicBezTo>
                <a:cubicBezTo>
                  <a:pt x="9078" y="7462"/>
                  <a:pt x="8864" y="7459"/>
                  <a:pt x="8651" y="7459"/>
                </a:cubicBezTo>
                <a:cubicBezTo>
                  <a:pt x="7344" y="7459"/>
                  <a:pt x="6041" y="7590"/>
                  <a:pt x="4739" y="7731"/>
                </a:cubicBezTo>
                <a:cubicBezTo>
                  <a:pt x="3954" y="7815"/>
                  <a:pt x="3170" y="7916"/>
                  <a:pt x="2378" y="7979"/>
                </a:cubicBezTo>
                <a:cubicBezTo>
                  <a:pt x="1874" y="8020"/>
                  <a:pt x="1340" y="8082"/>
                  <a:pt x="817" y="8082"/>
                </a:cubicBezTo>
                <a:cubicBezTo>
                  <a:pt x="565" y="8082"/>
                  <a:pt x="315" y="8068"/>
                  <a:pt x="72" y="8030"/>
                </a:cubicBezTo>
                <a:cubicBezTo>
                  <a:pt x="69" y="8029"/>
                  <a:pt x="67" y="8029"/>
                  <a:pt x="65" y="8029"/>
                </a:cubicBezTo>
                <a:cubicBezTo>
                  <a:pt x="25" y="8029"/>
                  <a:pt x="0" y="8082"/>
                  <a:pt x="42" y="8107"/>
                </a:cubicBezTo>
                <a:cubicBezTo>
                  <a:pt x="427" y="8338"/>
                  <a:pt x="844" y="8396"/>
                  <a:pt x="1272" y="8396"/>
                </a:cubicBezTo>
                <a:cubicBezTo>
                  <a:pt x="1496" y="8396"/>
                  <a:pt x="1723" y="8380"/>
                  <a:pt x="1949" y="8365"/>
                </a:cubicBezTo>
                <a:cubicBezTo>
                  <a:pt x="2704" y="8315"/>
                  <a:pt x="3455" y="8234"/>
                  <a:pt x="4206" y="8147"/>
                </a:cubicBezTo>
                <a:cubicBezTo>
                  <a:pt x="5625" y="7981"/>
                  <a:pt x="7036" y="7781"/>
                  <a:pt x="8468" y="7781"/>
                </a:cubicBezTo>
                <a:cubicBezTo>
                  <a:pt x="8513" y="7781"/>
                  <a:pt x="8559" y="7781"/>
                  <a:pt x="8604" y="7782"/>
                </a:cubicBezTo>
                <a:cubicBezTo>
                  <a:pt x="9235" y="7785"/>
                  <a:pt x="9883" y="7843"/>
                  <a:pt x="10526" y="7843"/>
                </a:cubicBezTo>
                <a:cubicBezTo>
                  <a:pt x="11134" y="7843"/>
                  <a:pt x="11737" y="7791"/>
                  <a:pt x="12312" y="7591"/>
                </a:cubicBezTo>
                <a:cubicBezTo>
                  <a:pt x="12768" y="7433"/>
                  <a:pt x="13419" y="7168"/>
                  <a:pt x="13452" y="6608"/>
                </a:cubicBezTo>
                <a:cubicBezTo>
                  <a:pt x="13469" y="6317"/>
                  <a:pt x="13332" y="6032"/>
                  <a:pt x="13439" y="5747"/>
                </a:cubicBezTo>
                <a:cubicBezTo>
                  <a:pt x="13529" y="5499"/>
                  <a:pt x="13751" y="5328"/>
                  <a:pt x="13979" y="5210"/>
                </a:cubicBezTo>
                <a:cubicBezTo>
                  <a:pt x="14335" y="5025"/>
                  <a:pt x="14713" y="4981"/>
                  <a:pt x="15098" y="4981"/>
                </a:cubicBezTo>
                <a:cubicBezTo>
                  <a:pt x="15457" y="4981"/>
                  <a:pt x="15823" y="5020"/>
                  <a:pt x="16183" y="5020"/>
                </a:cubicBezTo>
                <a:cubicBezTo>
                  <a:pt x="16570" y="5020"/>
                  <a:pt x="16951" y="4975"/>
                  <a:pt x="17311" y="4788"/>
                </a:cubicBezTo>
                <a:cubicBezTo>
                  <a:pt x="18290" y="4281"/>
                  <a:pt x="18404" y="3044"/>
                  <a:pt x="18414" y="2069"/>
                </a:cubicBezTo>
                <a:cubicBezTo>
                  <a:pt x="18418" y="1770"/>
                  <a:pt x="18411" y="1465"/>
                  <a:pt x="18260" y="1197"/>
                </a:cubicBezTo>
                <a:cubicBezTo>
                  <a:pt x="18116" y="942"/>
                  <a:pt x="17875" y="754"/>
                  <a:pt x="17626" y="607"/>
                </a:cubicBezTo>
                <a:cubicBezTo>
                  <a:pt x="17097" y="282"/>
                  <a:pt x="16483" y="124"/>
                  <a:pt x="15870" y="54"/>
                </a:cubicBezTo>
                <a:cubicBezTo>
                  <a:pt x="15530" y="14"/>
                  <a:pt x="15188" y="0"/>
                  <a:pt x="148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25;p3">
            <a:extLst>
              <a:ext uri="{FF2B5EF4-FFF2-40B4-BE49-F238E27FC236}">
                <a16:creationId xmlns:a16="http://schemas.microsoft.com/office/drawing/2014/main" id="{5EF8465F-D36A-B446-A1CE-3D31FEDC9BC1}"/>
              </a:ext>
            </a:extLst>
          </p:cNvPr>
          <p:cNvSpPr/>
          <p:nvPr/>
        </p:nvSpPr>
        <p:spPr>
          <a:xfrm rot="2190743">
            <a:off x="7421363" y="351721"/>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8"/>
        <p:cNvGrpSpPr/>
        <p:nvPr/>
      </p:nvGrpSpPr>
      <p:grpSpPr>
        <a:xfrm>
          <a:off x="0" y="0"/>
          <a:ext cx="0" cy="0"/>
          <a:chOff x="0" y="0"/>
          <a:chExt cx="0" cy="0"/>
        </a:xfrm>
      </p:grpSpPr>
      <p:cxnSp>
        <p:nvCxnSpPr>
          <p:cNvPr id="1099" name="Google Shape;1099;p39"/>
          <p:cNvCxnSpPr/>
          <p:nvPr/>
        </p:nvCxnSpPr>
        <p:spPr>
          <a:xfrm flipH="1">
            <a:off x="3927600" y="2840352"/>
            <a:ext cx="1288800" cy="356100"/>
          </a:xfrm>
          <a:prstGeom prst="curvedConnector3">
            <a:avLst>
              <a:gd name="adj1" fmla="val 50000"/>
            </a:avLst>
          </a:prstGeom>
          <a:noFill/>
          <a:ln w="19050" cap="flat" cmpd="sng">
            <a:solidFill>
              <a:schemeClr val="dk2"/>
            </a:solidFill>
            <a:prstDash val="solid"/>
            <a:round/>
            <a:headEnd type="none" w="med" len="med"/>
            <a:tailEnd type="none" w="med" len="med"/>
          </a:ln>
        </p:spPr>
      </p:cxnSp>
      <p:cxnSp>
        <p:nvCxnSpPr>
          <p:cNvPr id="1100" name="Google Shape;1100;p39"/>
          <p:cNvCxnSpPr/>
          <p:nvPr/>
        </p:nvCxnSpPr>
        <p:spPr>
          <a:xfrm>
            <a:off x="5519075" y="2840352"/>
            <a:ext cx="1288800" cy="356100"/>
          </a:xfrm>
          <a:prstGeom prst="curvedConnector3">
            <a:avLst>
              <a:gd name="adj1" fmla="val 50000"/>
            </a:avLst>
          </a:prstGeom>
          <a:noFill/>
          <a:ln w="19050" cap="flat" cmpd="sng">
            <a:solidFill>
              <a:schemeClr val="dk2"/>
            </a:solidFill>
            <a:prstDash val="solid"/>
            <a:round/>
            <a:headEnd type="none" w="med" len="med"/>
            <a:tailEnd type="none" w="med" len="med"/>
          </a:ln>
        </p:spPr>
      </p:cxnSp>
      <p:cxnSp>
        <p:nvCxnSpPr>
          <p:cNvPr id="1101" name="Google Shape;1101;p39"/>
          <p:cNvCxnSpPr/>
          <p:nvPr/>
        </p:nvCxnSpPr>
        <p:spPr>
          <a:xfrm>
            <a:off x="2366700" y="2840352"/>
            <a:ext cx="1288800" cy="356100"/>
          </a:xfrm>
          <a:prstGeom prst="curvedConnector3">
            <a:avLst>
              <a:gd name="adj1" fmla="val 50000"/>
            </a:avLst>
          </a:prstGeom>
          <a:noFill/>
          <a:ln w="19050" cap="flat" cmpd="sng">
            <a:solidFill>
              <a:schemeClr val="dk2"/>
            </a:solidFill>
            <a:prstDash val="solid"/>
            <a:round/>
            <a:headEnd type="none" w="med" len="med"/>
            <a:tailEnd type="none" w="med" len="med"/>
          </a:ln>
        </p:spPr>
      </p:cxnSp>
      <p:sp>
        <p:nvSpPr>
          <p:cNvPr id="1102" name="Google Shape;1102;p39"/>
          <p:cNvSpPr txBox="1">
            <a:spLocks noGrp="1"/>
          </p:cNvSpPr>
          <p:nvPr>
            <p:ph type="title"/>
          </p:nvPr>
        </p:nvSpPr>
        <p:spPr>
          <a:xfrm>
            <a:off x="720000" y="540000"/>
            <a:ext cx="7704000" cy="477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dirty="0"/>
              <a:t>Four Waves of Feminism</a:t>
            </a:r>
            <a:endParaRPr dirty="0"/>
          </a:p>
        </p:txBody>
      </p:sp>
      <p:grpSp>
        <p:nvGrpSpPr>
          <p:cNvPr id="1103" name="Google Shape;1103;p39"/>
          <p:cNvGrpSpPr/>
          <p:nvPr/>
        </p:nvGrpSpPr>
        <p:grpSpPr>
          <a:xfrm>
            <a:off x="1138369" y="2068042"/>
            <a:ext cx="3671531" cy="1778022"/>
            <a:chOff x="1088121" y="2428812"/>
            <a:chExt cx="3671531" cy="1778022"/>
          </a:xfrm>
        </p:grpSpPr>
        <p:sp>
          <p:nvSpPr>
            <p:cNvPr id="1104" name="Google Shape;1104;p39"/>
            <p:cNvSpPr txBox="1"/>
            <p:nvPr/>
          </p:nvSpPr>
          <p:spPr>
            <a:xfrm flipH="1">
              <a:off x="2995052" y="3868134"/>
              <a:ext cx="17646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pt-BR" sz="1600" b="1" dirty="0">
                  <a:solidFill>
                    <a:schemeClr val="dk2"/>
                  </a:solidFill>
                  <a:latin typeface="Livvic"/>
                  <a:ea typeface="Livvic"/>
                  <a:cs typeface="Livvic"/>
                  <a:sym typeface="Livvic"/>
                </a:rPr>
                <a:t>1960s</a:t>
              </a:r>
              <a:endParaRPr sz="1600" b="1" dirty="0">
                <a:solidFill>
                  <a:schemeClr val="dk2"/>
                </a:solidFill>
                <a:latin typeface="Livvic"/>
                <a:ea typeface="Livvic"/>
                <a:cs typeface="Livvic"/>
                <a:sym typeface="Livvic"/>
              </a:endParaRPr>
            </a:p>
          </p:txBody>
        </p:sp>
        <p:sp>
          <p:nvSpPr>
            <p:cNvPr id="1105" name="Google Shape;1105;p39"/>
            <p:cNvSpPr txBox="1"/>
            <p:nvPr/>
          </p:nvSpPr>
          <p:spPr>
            <a:xfrm flipH="1">
              <a:off x="1088121" y="2428812"/>
              <a:ext cx="2373115" cy="517186"/>
            </a:xfrm>
            <a:prstGeom prst="rect">
              <a:avLst/>
            </a:prstGeom>
            <a:no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dirty="0">
                  <a:solidFill>
                    <a:schemeClr val="dk2"/>
                  </a:solidFill>
                  <a:latin typeface="IBM Plex Sans"/>
                  <a:ea typeface="IBM Plex Sans"/>
                  <a:cs typeface="IBM Plex Sans"/>
                  <a:sym typeface="IBM Plex Sans"/>
                </a:rPr>
                <a:t>the first wave of feminism</a:t>
              </a:r>
            </a:p>
            <a:p>
              <a:pPr marL="0" marR="0" lvl="0" indent="0" algn="ctr" rtl="0">
                <a:lnSpc>
                  <a:spcPct val="100000"/>
                </a:lnSpc>
                <a:spcBef>
                  <a:spcPts val="0"/>
                </a:spcBef>
                <a:spcAft>
                  <a:spcPts val="0"/>
                </a:spcAft>
                <a:buNone/>
              </a:pPr>
              <a:r>
                <a:rPr lang="en-US" sz="900" dirty="0">
                  <a:solidFill>
                    <a:schemeClr val="dk2"/>
                  </a:solidFill>
                  <a:latin typeface="IBM Plex Sans"/>
                  <a:ea typeface="IBM Plex Sans"/>
                  <a:cs typeface="IBM Plex Sans"/>
                  <a:sym typeface="IBM Plex Sans"/>
                </a:rPr>
                <a:t>Promoting Women's Access to Voting Rights</a:t>
              </a:r>
              <a:endParaRPr sz="900" dirty="0">
                <a:solidFill>
                  <a:schemeClr val="dk2"/>
                </a:solidFill>
                <a:latin typeface="IBM Plex Sans"/>
                <a:ea typeface="IBM Plex Sans"/>
                <a:cs typeface="IBM Plex Sans"/>
                <a:sym typeface="IBM Plex Sans"/>
              </a:endParaRPr>
            </a:p>
          </p:txBody>
        </p:sp>
      </p:grpSp>
      <p:sp>
        <p:nvSpPr>
          <p:cNvPr id="1108" name="Google Shape;1108;p39"/>
          <p:cNvSpPr txBox="1"/>
          <p:nvPr/>
        </p:nvSpPr>
        <p:spPr>
          <a:xfrm flipH="1">
            <a:off x="2581849" y="3749360"/>
            <a:ext cx="2566346" cy="534913"/>
          </a:xfrm>
          <a:prstGeom prst="rect">
            <a:avLst/>
          </a:prstGeom>
          <a:no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dirty="0">
                <a:solidFill>
                  <a:schemeClr val="dk2"/>
                </a:solidFill>
                <a:latin typeface="IBM Plex Sans"/>
                <a:ea typeface="IBM Plex Sans"/>
                <a:cs typeface="IBM Plex Sans"/>
                <a:sym typeface="IBM Plex Sans"/>
              </a:rPr>
              <a:t>The second wave of feminism</a:t>
            </a:r>
          </a:p>
          <a:p>
            <a:pPr marL="0" marR="0" lvl="0" indent="0" algn="ctr" rtl="0">
              <a:lnSpc>
                <a:spcPct val="100000"/>
              </a:lnSpc>
              <a:spcBef>
                <a:spcPts val="0"/>
              </a:spcBef>
              <a:spcAft>
                <a:spcPts val="0"/>
              </a:spcAft>
              <a:buNone/>
            </a:pPr>
            <a:r>
              <a:rPr lang="en-US" altLang="zh-CN" sz="1100" dirty="0">
                <a:solidFill>
                  <a:schemeClr val="dk2"/>
                </a:solidFill>
                <a:latin typeface="IBM Plex Sans"/>
                <a:ea typeface="IBM Plex Sans"/>
                <a:cs typeface="IBM Plex Sans"/>
                <a:sym typeface="IBM Plex Sans"/>
              </a:rPr>
              <a:t>Fighting for equality in law and society</a:t>
            </a:r>
          </a:p>
        </p:txBody>
      </p:sp>
      <p:grpSp>
        <p:nvGrpSpPr>
          <p:cNvPr id="1109" name="Google Shape;1109;p39"/>
          <p:cNvGrpSpPr/>
          <p:nvPr/>
        </p:nvGrpSpPr>
        <p:grpSpPr>
          <a:xfrm>
            <a:off x="4236649" y="1623861"/>
            <a:ext cx="2428101" cy="939912"/>
            <a:chOff x="4236650" y="1574285"/>
            <a:chExt cx="2143200" cy="860078"/>
          </a:xfrm>
        </p:grpSpPr>
        <p:sp>
          <p:nvSpPr>
            <p:cNvPr id="1110" name="Google Shape;1110;p39"/>
            <p:cNvSpPr txBox="1"/>
            <p:nvPr/>
          </p:nvSpPr>
          <p:spPr>
            <a:xfrm flipH="1">
              <a:off x="4398875" y="2095663"/>
              <a:ext cx="17646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pt-BR" sz="1600" b="1" dirty="0">
                  <a:solidFill>
                    <a:schemeClr val="dk2"/>
                  </a:solidFill>
                  <a:latin typeface="Livvic"/>
                  <a:ea typeface="Livvic"/>
                  <a:cs typeface="Livvic"/>
                  <a:sym typeface="Livvic"/>
                </a:rPr>
                <a:t>After 1992</a:t>
              </a:r>
              <a:endParaRPr sz="1600" b="1" dirty="0">
                <a:solidFill>
                  <a:schemeClr val="dk2"/>
                </a:solidFill>
                <a:latin typeface="Livvic"/>
                <a:ea typeface="Livvic"/>
                <a:cs typeface="Livvic"/>
                <a:sym typeface="Livvic"/>
              </a:endParaRPr>
            </a:p>
          </p:txBody>
        </p:sp>
        <p:sp>
          <p:nvSpPr>
            <p:cNvPr id="1111" name="Google Shape;1111;p39"/>
            <p:cNvSpPr txBox="1"/>
            <p:nvPr/>
          </p:nvSpPr>
          <p:spPr>
            <a:xfrm flipH="1">
              <a:off x="4236650" y="1574285"/>
              <a:ext cx="2143200" cy="571800"/>
            </a:xfrm>
            <a:prstGeom prst="rect">
              <a:avLst/>
            </a:prstGeom>
            <a:no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altLang="zh-CN" dirty="0">
                  <a:solidFill>
                    <a:schemeClr val="dk2"/>
                  </a:solidFill>
                  <a:latin typeface="IBM Plex Sans"/>
                  <a:ea typeface="IBM Plex Sans"/>
                  <a:cs typeface="IBM Plex Sans"/>
                  <a:sym typeface="IBM Plex Sans"/>
                </a:rPr>
                <a:t>The third wave of feminism</a:t>
              </a:r>
            </a:p>
            <a:p>
              <a:pPr algn="ctr"/>
              <a:r>
                <a:rPr lang="en-US" altLang="zh-CN" sz="1100" dirty="0">
                  <a:solidFill>
                    <a:schemeClr val="dk2"/>
                  </a:solidFill>
                  <a:latin typeface="IBM Plex Sans"/>
                  <a:ea typeface="IBM Plex Sans"/>
                  <a:cs typeface="IBM Plex Sans"/>
                  <a:sym typeface="IBM Plex Sans"/>
                </a:rPr>
                <a:t>Focus on individuality and diversity</a:t>
              </a:r>
            </a:p>
            <a:p>
              <a:pPr marL="0" marR="0" lvl="0" indent="0" algn="ctr" rtl="0">
                <a:lnSpc>
                  <a:spcPct val="100000"/>
                </a:lnSpc>
                <a:spcBef>
                  <a:spcPts val="0"/>
                </a:spcBef>
                <a:spcAft>
                  <a:spcPts val="0"/>
                </a:spcAft>
                <a:buNone/>
              </a:pPr>
              <a:endParaRPr lang="en-US" altLang="zh-CN" dirty="0">
                <a:solidFill>
                  <a:schemeClr val="dk2"/>
                </a:solidFill>
                <a:latin typeface="IBM Plex Sans"/>
                <a:ea typeface="IBM Plex Sans"/>
                <a:cs typeface="IBM Plex Sans"/>
                <a:sym typeface="IBM Plex Sans"/>
              </a:endParaRPr>
            </a:p>
          </p:txBody>
        </p:sp>
      </p:grpSp>
      <p:grpSp>
        <p:nvGrpSpPr>
          <p:cNvPr id="1112" name="Google Shape;1112;p39"/>
          <p:cNvGrpSpPr/>
          <p:nvPr/>
        </p:nvGrpSpPr>
        <p:grpSpPr>
          <a:xfrm>
            <a:off x="5357925" y="3306699"/>
            <a:ext cx="3154528" cy="1078729"/>
            <a:chOff x="5504889" y="3569333"/>
            <a:chExt cx="2427913" cy="993325"/>
          </a:xfrm>
        </p:grpSpPr>
        <p:sp>
          <p:nvSpPr>
            <p:cNvPr id="1113" name="Google Shape;1113;p39"/>
            <p:cNvSpPr txBox="1"/>
            <p:nvPr/>
          </p:nvSpPr>
          <p:spPr>
            <a:xfrm flipH="1">
              <a:off x="5987401" y="3569333"/>
              <a:ext cx="1764600" cy="338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pt-BR" sz="1600" b="1" dirty="0">
                  <a:solidFill>
                    <a:schemeClr val="dk2"/>
                  </a:solidFill>
                  <a:latin typeface="Livvic"/>
                  <a:ea typeface="Livvic"/>
                  <a:cs typeface="Livvic"/>
                  <a:sym typeface="Livvic"/>
                </a:rPr>
                <a:t>After 2012</a:t>
              </a:r>
            </a:p>
          </p:txBody>
        </p:sp>
        <p:sp>
          <p:nvSpPr>
            <p:cNvPr id="1114" name="Google Shape;1114;p39"/>
            <p:cNvSpPr txBox="1"/>
            <p:nvPr/>
          </p:nvSpPr>
          <p:spPr>
            <a:xfrm flipH="1">
              <a:off x="5504889" y="3807090"/>
              <a:ext cx="2427913" cy="755568"/>
            </a:xfrm>
            <a:prstGeom prst="rect">
              <a:avLst/>
            </a:prstGeom>
            <a:no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altLang="zh-CN" dirty="0">
                  <a:solidFill>
                    <a:schemeClr val="dk2"/>
                  </a:solidFill>
                  <a:latin typeface="IBM Plex Sans"/>
                  <a:ea typeface="IBM Plex Sans"/>
                  <a:cs typeface="IBM Plex Sans"/>
                  <a:sym typeface="IBM Plex Sans"/>
                </a:rPr>
                <a:t>The forth wave of feminism</a:t>
              </a:r>
            </a:p>
            <a:p>
              <a:pPr marL="0" marR="0" lvl="0" indent="0" algn="ctr" rtl="0">
                <a:lnSpc>
                  <a:spcPct val="100000"/>
                </a:lnSpc>
                <a:spcBef>
                  <a:spcPts val="0"/>
                </a:spcBef>
                <a:spcAft>
                  <a:spcPts val="0"/>
                </a:spcAft>
                <a:buNone/>
              </a:pPr>
              <a:r>
                <a:rPr lang="en-US" altLang="zh-CN" sz="1100" dirty="0">
                  <a:solidFill>
                    <a:schemeClr val="dk2"/>
                  </a:solidFill>
                  <a:latin typeface="IBM Plex Sans"/>
                  <a:ea typeface="IBM Plex Sans"/>
                  <a:cs typeface="IBM Plex Sans"/>
                  <a:sym typeface="IBM Plex Sans"/>
                </a:rPr>
                <a:t>Using social media to advocate for women's rights</a:t>
              </a:r>
            </a:p>
            <a:p>
              <a:pPr marL="0" marR="0" lvl="0" indent="0" algn="ctr" rtl="0">
                <a:lnSpc>
                  <a:spcPct val="100000"/>
                </a:lnSpc>
                <a:spcBef>
                  <a:spcPts val="0"/>
                </a:spcBef>
                <a:spcAft>
                  <a:spcPts val="0"/>
                </a:spcAft>
                <a:buNone/>
              </a:pPr>
              <a:endParaRPr lang="en-US" altLang="zh-CN" sz="1100" dirty="0">
                <a:solidFill>
                  <a:schemeClr val="dk2"/>
                </a:solidFill>
                <a:latin typeface="IBM Plex Sans"/>
                <a:ea typeface="IBM Plex Sans"/>
                <a:cs typeface="IBM Plex Sans"/>
                <a:sym typeface="IBM Plex Sans"/>
              </a:endParaRPr>
            </a:p>
            <a:p>
              <a:pPr marL="0" marR="0" lvl="0" indent="0" algn="ctr" rtl="0">
                <a:lnSpc>
                  <a:spcPct val="100000"/>
                </a:lnSpc>
                <a:spcBef>
                  <a:spcPts val="0"/>
                </a:spcBef>
                <a:spcAft>
                  <a:spcPts val="0"/>
                </a:spcAft>
                <a:buNone/>
              </a:pPr>
              <a:r>
                <a:rPr lang="en-US" altLang="zh-CN" sz="1100" dirty="0">
                  <a:solidFill>
                    <a:schemeClr val="dk2"/>
                  </a:solidFill>
                  <a:latin typeface="IBM Plex Sans"/>
                  <a:ea typeface="IBM Plex Sans"/>
                  <a:cs typeface="IBM Plex Sans"/>
                  <a:sym typeface="IBM Plex Sans"/>
                </a:rPr>
                <a:t>Therefore, the transformation of Pixar's female role is more influenced by the third and fourth wave of feminism</a:t>
              </a:r>
            </a:p>
          </p:txBody>
        </p:sp>
      </p:grpSp>
      <p:sp>
        <p:nvSpPr>
          <p:cNvPr id="1115" name="Google Shape;1115;p39"/>
          <p:cNvSpPr/>
          <p:nvPr/>
        </p:nvSpPr>
        <p:spPr>
          <a:xfrm>
            <a:off x="2103902" y="2685838"/>
            <a:ext cx="286088" cy="26196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9"/>
          <p:cNvSpPr/>
          <p:nvPr/>
        </p:nvSpPr>
        <p:spPr>
          <a:xfrm rot="9192990">
            <a:off x="3641242" y="3060036"/>
            <a:ext cx="300987" cy="275566"/>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9"/>
          <p:cNvSpPr/>
          <p:nvPr/>
        </p:nvSpPr>
        <p:spPr>
          <a:xfrm rot="9307069">
            <a:off x="5217623" y="2677426"/>
            <a:ext cx="304541" cy="278786"/>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1118" name="Google Shape;1118;p39"/>
          <p:cNvSpPr/>
          <p:nvPr/>
        </p:nvSpPr>
        <p:spPr>
          <a:xfrm>
            <a:off x="6807877" y="3066838"/>
            <a:ext cx="286088" cy="261962"/>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22" name="Google Shape;485;p16">
            <a:extLst>
              <a:ext uri="{FF2B5EF4-FFF2-40B4-BE49-F238E27FC236}">
                <a16:creationId xmlns:a16="http://schemas.microsoft.com/office/drawing/2014/main" id="{D63709AE-78CC-D946-AD99-78BE09B55BA1}"/>
              </a:ext>
            </a:extLst>
          </p:cNvPr>
          <p:cNvSpPr/>
          <p:nvPr/>
        </p:nvSpPr>
        <p:spPr>
          <a:xfrm rot="-8439387">
            <a:off x="8252958" y="3627984"/>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86;p16">
            <a:extLst>
              <a:ext uri="{FF2B5EF4-FFF2-40B4-BE49-F238E27FC236}">
                <a16:creationId xmlns:a16="http://schemas.microsoft.com/office/drawing/2014/main" id="{7E701CB1-D255-D242-B12B-0270226E73CA}"/>
              </a:ext>
            </a:extLst>
          </p:cNvPr>
          <p:cNvSpPr/>
          <p:nvPr/>
        </p:nvSpPr>
        <p:spPr>
          <a:xfrm rot="-9838935">
            <a:off x="5101292" y="-842130"/>
            <a:ext cx="4882221" cy="2431602"/>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 name="Google Shape;487;p16">
            <a:extLst>
              <a:ext uri="{FF2B5EF4-FFF2-40B4-BE49-F238E27FC236}">
                <a16:creationId xmlns:a16="http://schemas.microsoft.com/office/drawing/2014/main" id="{2FF9504D-86BE-E341-98D6-20CCF1EB54D0}"/>
              </a:ext>
            </a:extLst>
          </p:cNvPr>
          <p:cNvGrpSpPr/>
          <p:nvPr/>
        </p:nvGrpSpPr>
        <p:grpSpPr>
          <a:xfrm rot="10800000">
            <a:off x="8418731" y="3925089"/>
            <a:ext cx="774313" cy="572145"/>
            <a:chOff x="886700" y="2240175"/>
            <a:chExt cx="126200" cy="93250"/>
          </a:xfrm>
        </p:grpSpPr>
        <p:sp>
          <p:nvSpPr>
            <p:cNvPr id="25" name="Google Shape;488;p16">
              <a:extLst>
                <a:ext uri="{FF2B5EF4-FFF2-40B4-BE49-F238E27FC236}">
                  <a16:creationId xmlns:a16="http://schemas.microsoft.com/office/drawing/2014/main" id="{54993D48-3B1A-0847-A50C-3A44153C8F84}"/>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89;p16">
              <a:extLst>
                <a:ext uri="{FF2B5EF4-FFF2-40B4-BE49-F238E27FC236}">
                  <a16:creationId xmlns:a16="http://schemas.microsoft.com/office/drawing/2014/main" id="{8FAB7FF5-15E7-9C49-A945-7A7001337615}"/>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90;p16">
              <a:extLst>
                <a:ext uri="{FF2B5EF4-FFF2-40B4-BE49-F238E27FC236}">
                  <a16:creationId xmlns:a16="http://schemas.microsoft.com/office/drawing/2014/main" id="{97B39598-CE04-0A42-8339-F73BFCDF5740}"/>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91;p16">
              <a:extLst>
                <a:ext uri="{FF2B5EF4-FFF2-40B4-BE49-F238E27FC236}">
                  <a16:creationId xmlns:a16="http://schemas.microsoft.com/office/drawing/2014/main" id="{F722D132-0F57-AB48-B0E1-B4BA5195B548}"/>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92;p16">
              <a:extLst>
                <a:ext uri="{FF2B5EF4-FFF2-40B4-BE49-F238E27FC236}">
                  <a16:creationId xmlns:a16="http://schemas.microsoft.com/office/drawing/2014/main" id="{9F7820C5-53D6-A840-92C2-79ADF150BBA0}"/>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93;p16">
              <a:extLst>
                <a:ext uri="{FF2B5EF4-FFF2-40B4-BE49-F238E27FC236}">
                  <a16:creationId xmlns:a16="http://schemas.microsoft.com/office/drawing/2014/main" id="{85F39D51-FB40-134F-8DE9-F38DAA8CED99}"/>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94;p16">
              <a:extLst>
                <a:ext uri="{FF2B5EF4-FFF2-40B4-BE49-F238E27FC236}">
                  <a16:creationId xmlns:a16="http://schemas.microsoft.com/office/drawing/2014/main" id="{B77BE238-442E-254D-9C78-38268451758B}"/>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95;p16">
              <a:extLst>
                <a:ext uri="{FF2B5EF4-FFF2-40B4-BE49-F238E27FC236}">
                  <a16:creationId xmlns:a16="http://schemas.microsoft.com/office/drawing/2014/main" id="{BE7C6D36-D1AB-B744-B156-E2DE09F3E3F0}"/>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96;p16">
              <a:extLst>
                <a:ext uri="{FF2B5EF4-FFF2-40B4-BE49-F238E27FC236}">
                  <a16:creationId xmlns:a16="http://schemas.microsoft.com/office/drawing/2014/main" id="{56C99742-E182-7440-850B-03C8FBFD3920}"/>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97;p16">
              <a:extLst>
                <a:ext uri="{FF2B5EF4-FFF2-40B4-BE49-F238E27FC236}">
                  <a16:creationId xmlns:a16="http://schemas.microsoft.com/office/drawing/2014/main" id="{B902B0D5-3319-534C-B28B-16B59E7D0959}"/>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98;p16">
              <a:extLst>
                <a:ext uri="{FF2B5EF4-FFF2-40B4-BE49-F238E27FC236}">
                  <a16:creationId xmlns:a16="http://schemas.microsoft.com/office/drawing/2014/main" id="{E106089E-DB44-1A46-B715-2F9545B033EE}"/>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499;p16">
            <a:extLst>
              <a:ext uri="{FF2B5EF4-FFF2-40B4-BE49-F238E27FC236}">
                <a16:creationId xmlns:a16="http://schemas.microsoft.com/office/drawing/2014/main" id="{20A7E257-B2D4-7148-89DE-30262BFE5A4E}"/>
              </a:ext>
            </a:extLst>
          </p:cNvPr>
          <p:cNvSpPr/>
          <p:nvPr/>
        </p:nvSpPr>
        <p:spPr>
          <a:xfrm rot="5126344">
            <a:off x="-963688" y="3495457"/>
            <a:ext cx="3199884" cy="3105089"/>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500;p16">
            <a:extLst>
              <a:ext uri="{FF2B5EF4-FFF2-40B4-BE49-F238E27FC236}">
                <a16:creationId xmlns:a16="http://schemas.microsoft.com/office/drawing/2014/main" id="{2CD0086D-5DF8-ED4F-B92C-1A1CC96539FE}"/>
              </a:ext>
            </a:extLst>
          </p:cNvPr>
          <p:cNvGrpSpPr/>
          <p:nvPr/>
        </p:nvGrpSpPr>
        <p:grpSpPr>
          <a:xfrm rot="10800000">
            <a:off x="6807885" y="-235019"/>
            <a:ext cx="596534" cy="692402"/>
            <a:chOff x="1298575" y="2224225"/>
            <a:chExt cx="97225" cy="112850"/>
          </a:xfrm>
        </p:grpSpPr>
        <p:sp>
          <p:nvSpPr>
            <p:cNvPr id="38" name="Google Shape;501;p16">
              <a:extLst>
                <a:ext uri="{FF2B5EF4-FFF2-40B4-BE49-F238E27FC236}">
                  <a16:creationId xmlns:a16="http://schemas.microsoft.com/office/drawing/2014/main" id="{630F279E-01E6-4242-9114-13989391F8DF}"/>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502;p16">
              <a:extLst>
                <a:ext uri="{FF2B5EF4-FFF2-40B4-BE49-F238E27FC236}">
                  <a16:creationId xmlns:a16="http://schemas.microsoft.com/office/drawing/2014/main" id="{EC24E7C9-19CC-094F-8343-27683766B0F0}"/>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503;p16">
              <a:extLst>
                <a:ext uri="{FF2B5EF4-FFF2-40B4-BE49-F238E27FC236}">
                  <a16:creationId xmlns:a16="http://schemas.microsoft.com/office/drawing/2014/main" id="{44711F9D-67D6-5A45-99ED-A7DBE47BCB25}"/>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04;p16">
              <a:extLst>
                <a:ext uri="{FF2B5EF4-FFF2-40B4-BE49-F238E27FC236}">
                  <a16:creationId xmlns:a16="http://schemas.microsoft.com/office/drawing/2014/main" id="{7F574510-98EA-BA41-BEF0-430D2A86E7AD}"/>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505;p16">
              <a:extLst>
                <a:ext uri="{FF2B5EF4-FFF2-40B4-BE49-F238E27FC236}">
                  <a16:creationId xmlns:a16="http://schemas.microsoft.com/office/drawing/2014/main" id="{47A538C8-7AC0-104F-86CF-44BF75701055}"/>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506;p16">
              <a:extLst>
                <a:ext uri="{FF2B5EF4-FFF2-40B4-BE49-F238E27FC236}">
                  <a16:creationId xmlns:a16="http://schemas.microsoft.com/office/drawing/2014/main" id="{B3381BF6-460F-A145-BADB-5A0FE82627B1}"/>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507;p16">
              <a:extLst>
                <a:ext uri="{FF2B5EF4-FFF2-40B4-BE49-F238E27FC236}">
                  <a16:creationId xmlns:a16="http://schemas.microsoft.com/office/drawing/2014/main" id="{DB27DA22-AA85-C54D-AB64-8AC509110223}"/>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08;p16">
              <a:extLst>
                <a:ext uri="{FF2B5EF4-FFF2-40B4-BE49-F238E27FC236}">
                  <a16:creationId xmlns:a16="http://schemas.microsoft.com/office/drawing/2014/main" id="{41E616A6-0128-404D-B463-EAD15CF37B11}"/>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509;p16">
            <a:extLst>
              <a:ext uri="{FF2B5EF4-FFF2-40B4-BE49-F238E27FC236}">
                <a16:creationId xmlns:a16="http://schemas.microsoft.com/office/drawing/2014/main" id="{02B26533-008E-354A-950D-53088121C8C4}"/>
              </a:ext>
            </a:extLst>
          </p:cNvPr>
          <p:cNvSpPr/>
          <p:nvPr/>
        </p:nvSpPr>
        <p:spPr>
          <a:xfrm rot="10800000">
            <a:off x="7287679" y="43453"/>
            <a:ext cx="1774722" cy="1329723"/>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510;p16">
            <a:extLst>
              <a:ext uri="{FF2B5EF4-FFF2-40B4-BE49-F238E27FC236}">
                <a16:creationId xmlns:a16="http://schemas.microsoft.com/office/drawing/2014/main" id="{AFBEF870-0C31-C541-B86B-2C6BEE5A0B4B}"/>
              </a:ext>
            </a:extLst>
          </p:cNvPr>
          <p:cNvSpPr/>
          <p:nvPr/>
        </p:nvSpPr>
        <p:spPr>
          <a:xfrm rot="6469402">
            <a:off x="-901709" y="-1331631"/>
            <a:ext cx="3075919" cy="1830243"/>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511;p16">
            <a:extLst>
              <a:ext uri="{FF2B5EF4-FFF2-40B4-BE49-F238E27FC236}">
                <a16:creationId xmlns:a16="http://schemas.microsoft.com/office/drawing/2014/main" id="{B78A87ED-7F7C-E74E-8C5D-1BA78329C133}"/>
              </a:ext>
            </a:extLst>
          </p:cNvPr>
          <p:cNvGrpSpPr/>
          <p:nvPr/>
        </p:nvGrpSpPr>
        <p:grpSpPr>
          <a:xfrm rot="10800000">
            <a:off x="112899" y="3476928"/>
            <a:ext cx="722160" cy="713724"/>
            <a:chOff x="407600" y="2200125"/>
            <a:chExt cx="117700" cy="116325"/>
          </a:xfrm>
        </p:grpSpPr>
        <p:sp>
          <p:nvSpPr>
            <p:cNvPr id="49" name="Google Shape;512;p16">
              <a:extLst>
                <a:ext uri="{FF2B5EF4-FFF2-40B4-BE49-F238E27FC236}">
                  <a16:creationId xmlns:a16="http://schemas.microsoft.com/office/drawing/2014/main" id="{7B98141D-C0FB-C545-BDE4-0F61143D1136}"/>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13;p16">
              <a:extLst>
                <a:ext uri="{FF2B5EF4-FFF2-40B4-BE49-F238E27FC236}">
                  <a16:creationId xmlns:a16="http://schemas.microsoft.com/office/drawing/2014/main" id="{3482EA5F-F5C5-4A41-8558-D7BD23F31980}"/>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4;p16">
              <a:extLst>
                <a:ext uri="{FF2B5EF4-FFF2-40B4-BE49-F238E27FC236}">
                  <a16:creationId xmlns:a16="http://schemas.microsoft.com/office/drawing/2014/main" id="{680CB751-DA38-E14E-986A-D06BD17CB35D}"/>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15;p16">
              <a:extLst>
                <a:ext uri="{FF2B5EF4-FFF2-40B4-BE49-F238E27FC236}">
                  <a16:creationId xmlns:a16="http://schemas.microsoft.com/office/drawing/2014/main" id="{EF1BB65B-23AB-EB4D-87B3-B9CBB22E44AF}"/>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16;p16">
              <a:extLst>
                <a:ext uri="{FF2B5EF4-FFF2-40B4-BE49-F238E27FC236}">
                  <a16:creationId xmlns:a16="http://schemas.microsoft.com/office/drawing/2014/main" id="{EAD74A92-C52A-6347-89AE-166775B468E2}"/>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17;p16">
              <a:extLst>
                <a:ext uri="{FF2B5EF4-FFF2-40B4-BE49-F238E27FC236}">
                  <a16:creationId xmlns:a16="http://schemas.microsoft.com/office/drawing/2014/main" id="{5387077E-8D95-954B-A68B-B88AF658245B}"/>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18;p16">
              <a:extLst>
                <a:ext uri="{FF2B5EF4-FFF2-40B4-BE49-F238E27FC236}">
                  <a16:creationId xmlns:a16="http://schemas.microsoft.com/office/drawing/2014/main" id="{CADEE4D0-E07A-4040-8901-8104262E0350}"/>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 name="Google Shape;519;p16">
            <a:extLst>
              <a:ext uri="{FF2B5EF4-FFF2-40B4-BE49-F238E27FC236}">
                <a16:creationId xmlns:a16="http://schemas.microsoft.com/office/drawing/2014/main" id="{D9114DCE-5752-AD4F-B882-83E46B3AC682}"/>
              </a:ext>
            </a:extLst>
          </p:cNvPr>
          <p:cNvSpPr/>
          <p:nvPr/>
        </p:nvSpPr>
        <p:spPr>
          <a:xfrm rot="10800000">
            <a:off x="8359499" y="-542403"/>
            <a:ext cx="1405819" cy="2462063"/>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20;p16">
            <a:extLst>
              <a:ext uri="{FF2B5EF4-FFF2-40B4-BE49-F238E27FC236}">
                <a16:creationId xmlns:a16="http://schemas.microsoft.com/office/drawing/2014/main" id="{7AC56907-CBFF-D14F-8B0E-32F93E4BA32B}"/>
              </a:ext>
            </a:extLst>
          </p:cNvPr>
          <p:cNvSpPr/>
          <p:nvPr/>
        </p:nvSpPr>
        <p:spPr>
          <a:xfrm rot="3396600">
            <a:off x="222849" y="4263721"/>
            <a:ext cx="975588" cy="1486493"/>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21;p16">
            <a:extLst>
              <a:ext uri="{FF2B5EF4-FFF2-40B4-BE49-F238E27FC236}">
                <a16:creationId xmlns:a16="http://schemas.microsoft.com/office/drawing/2014/main" id="{E735A761-1F11-934F-9504-0543A01053C3}"/>
              </a:ext>
            </a:extLst>
          </p:cNvPr>
          <p:cNvSpPr/>
          <p:nvPr/>
        </p:nvSpPr>
        <p:spPr>
          <a:xfrm rot="10800000">
            <a:off x="6178084" y="4782412"/>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accent1"/>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a:solidFill>
                <a:schemeClr val="dk2"/>
              </a:solidFill>
              <a:latin typeface="Signika"/>
              <a:ea typeface="Signika"/>
              <a:cs typeface="Signika"/>
              <a:sym typeface="Signika"/>
            </a:endParaRPr>
          </a:p>
        </p:txBody>
      </p:sp>
      <p:sp>
        <p:nvSpPr>
          <p:cNvPr id="2" name="Google Shape;1104;p39">
            <a:extLst>
              <a:ext uri="{FF2B5EF4-FFF2-40B4-BE49-F238E27FC236}">
                <a16:creationId xmlns:a16="http://schemas.microsoft.com/office/drawing/2014/main" id="{27D0239C-CDA4-1C53-5917-016BC83A0E58}"/>
              </a:ext>
            </a:extLst>
          </p:cNvPr>
          <p:cNvSpPr txBox="1"/>
          <p:nvPr/>
        </p:nvSpPr>
        <p:spPr>
          <a:xfrm flipH="1">
            <a:off x="887827" y="1775178"/>
            <a:ext cx="2707472" cy="297001"/>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pt-BR" sz="1600" b="1" dirty="0">
                <a:solidFill>
                  <a:schemeClr val="dk2"/>
                </a:solidFill>
                <a:latin typeface="Livvic"/>
                <a:ea typeface="Livvic"/>
                <a:cs typeface="Livvic"/>
                <a:sym typeface="Livvic"/>
              </a:rPr>
              <a:t>19th-early 20th century</a:t>
            </a:r>
            <a:endParaRPr sz="1600" b="1" dirty="0">
              <a:solidFill>
                <a:schemeClr val="dk2"/>
              </a:solidFill>
              <a:latin typeface="Livvic"/>
              <a:ea typeface="Livvic"/>
              <a:cs typeface="Livvic"/>
              <a:sym typeface="Livvic"/>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6"/>
        <p:cNvGrpSpPr/>
        <p:nvPr/>
      </p:nvGrpSpPr>
      <p:grpSpPr>
        <a:xfrm>
          <a:off x="0" y="0"/>
          <a:ext cx="0" cy="0"/>
          <a:chOff x="0" y="0"/>
          <a:chExt cx="0" cy="0"/>
        </a:xfrm>
      </p:grpSpPr>
      <p:sp>
        <p:nvSpPr>
          <p:cNvPr id="1387" name="Google Shape;1387;p50"/>
          <p:cNvSpPr/>
          <p:nvPr/>
        </p:nvSpPr>
        <p:spPr>
          <a:xfrm rot="3090253">
            <a:off x="1502899" y="1849338"/>
            <a:ext cx="1826531" cy="1743617"/>
          </a:xfrm>
          <a:custGeom>
            <a:avLst/>
            <a:gdLst/>
            <a:ahLst/>
            <a:cxnLst/>
            <a:rect l="l" t="t" r="r" b="b"/>
            <a:pathLst>
              <a:path w="16292" h="14916" extrusionOk="0">
                <a:moveTo>
                  <a:pt x="5674" y="1"/>
                </a:moveTo>
                <a:cubicBezTo>
                  <a:pt x="5644" y="1"/>
                  <a:pt x="5613" y="1"/>
                  <a:pt x="5583" y="3"/>
                </a:cubicBezTo>
                <a:cubicBezTo>
                  <a:pt x="5375" y="16"/>
                  <a:pt x="5174" y="80"/>
                  <a:pt x="4976" y="137"/>
                </a:cubicBezTo>
                <a:cubicBezTo>
                  <a:pt x="4684" y="194"/>
                  <a:pt x="4406" y="301"/>
                  <a:pt x="4131" y="408"/>
                </a:cubicBezTo>
                <a:cubicBezTo>
                  <a:pt x="3678" y="533"/>
                  <a:pt x="3236" y="693"/>
                  <a:pt x="2813" y="895"/>
                </a:cubicBezTo>
                <a:cubicBezTo>
                  <a:pt x="2619" y="982"/>
                  <a:pt x="2408" y="1015"/>
                  <a:pt x="2213" y="1096"/>
                </a:cubicBezTo>
                <a:cubicBezTo>
                  <a:pt x="2112" y="1237"/>
                  <a:pt x="1975" y="1361"/>
                  <a:pt x="1921" y="1532"/>
                </a:cubicBezTo>
                <a:cubicBezTo>
                  <a:pt x="1821" y="1820"/>
                  <a:pt x="1646" y="2075"/>
                  <a:pt x="1459" y="2313"/>
                </a:cubicBezTo>
                <a:cubicBezTo>
                  <a:pt x="1134" y="2816"/>
                  <a:pt x="865" y="3352"/>
                  <a:pt x="553" y="3865"/>
                </a:cubicBezTo>
                <a:cubicBezTo>
                  <a:pt x="436" y="4046"/>
                  <a:pt x="379" y="4261"/>
                  <a:pt x="292" y="4455"/>
                </a:cubicBezTo>
                <a:cubicBezTo>
                  <a:pt x="161" y="4770"/>
                  <a:pt x="336" y="5092"/>
                  <a:pt x="329" y="5411"/>
                </a:cubicBezTo>
                <a:cubicBezTo>
                  <a:pt x="349" y="5699"/>
                  <a:pt x="128" y="5927"/>
                  <a:pt x="98" y="6205"/>
                </a:cubicBezTo>
                <a:cubicBezTo>
                  <a:pt x="108" y="6597"/>
                  <a:pt x="98" y="6990"/>
                  <a:pt x="124" y="7382"/>
                </a:cubicBezTo>
                <a:cubicBezTo>
                  <a:pt x="44" y="7831"/>
                  <a:pt x="81" y="8287"/>
                  <a:pt x="61" y="8743"/>
                </a:cubicBezTo>
                <a:cubicBezTo>
                  <a:pt x="0" y="9125"/>
                  <a:pt x="118" y="9528"/>
                  <a:pt x="379" y="9816"/>
                </a:cubicBezTo>
                <a:cubicBezTo>
                  <a:pt x="493" y="9964"/>
                  <a:pt x="610" y="10114"/>
                  <a:pt x="724" y="10265"/>
                </a:cubicBezTo>
                <a:cubicBezTo>
                  <a:pt x="798" y="10366"/>
                  <a:pt x="879" y="10460"/>
                  <a:pt x="946" y="10564"/>
                </a:cubicBezTo>
                <a:cubicBezTo>
                  <a:pt x="1003" y="10631"/>
                  <a:pt x="1060" y="10698"/>
                  <a:pt x="1110" y="10768"/>
                </a:cubicBezTo>
                <a:cubicBezTo>
                  <a:pt x="1412" y="11114"/>
                  <a:pt x="1714" y="11466"/>
                  <a:pt x="2082" y="11737"/>
                </a:cubicBezTo>
                <a:cubicBezTo>
                  <a:pt x="2475" y="12079"/>
                  <a:pt x="2971" y="12274"/>
                  <a:pt x="3403" y="12555"/>
                </a:cubicBezTo>
                <a:cubicBezTo>
                  <a:pt x="3742" y="12837"/>
                  <a:pt x="4121" y="13085"/>
                  <a:pt x="4362" y="13460"/>
                </a:cubicBezTo>
                <a:cubicBezTo>
                  <a:pt x="4416" y="13554"/>
                  <a:pt x="4473" y="13645"/>
                  <a:pt x="4536" y="13732"/>
                </a:cubicBezTo>
                <a:cubicBezTo>
                  <a:pt x="4573" y="13796"/>
                  <a:pt x="4614" y="13856"/>
                  <a:pt x="4657" y="13916"/>
                </a:cubicBezTo>
                <a:cubicBezTo>
                  <a:pt x="4932" y="14218"/>
                  <a:pt x="5287" y="14453"/>
                  <a:pt x="5690" y="14543"/>
                </a:cubicBezTo>
                <a:cubicBezTo>
                  <a:pt x="5777" y="14553"/>
                  <a:pt x="5864" y="14567"/>
                  <a:pt x="5951" y="14577"/>
                </a:cubicBezTo>
                <a:cubicBezTo>
                  <a:pt x="6209" y="14590"/>
                  <a:pt x="6471" y="14567"/>
                  <a:pt x="6722" y="14644"/>
                </a:cubicBezTo>
                <a:cubicBezTo>
                  <a:pt x="7017" y="14728"/>
                  <a:pt x="7299" y="14862"/>
                  <a:pt x="7608" y="14895"/>
                </a:cubicBezTo>
                <a:cubicBezTo>
                  <a:pt x="7698" y="14905"/>
                  <a:pt x="7789" y="14909"/>
                  <a:pt x="7882" y="14915"/>
                </a:cubicBezTo>
                <a:cubicBezTo>
                  <a:pt x="8194" y="14905"/>
                  <a:pt x="8499" y="14825"/>
                  <a:pt x="8811" y="14805"/>
                </a:cubicBezTo>
                <a:cubicBezTo>
                  <a:pt x="9207" y="14768"/>
                  <a:pt x="9609" y="14818"/>
                  <a:pt x="9998" y="14714"/>
                </a:cubicBezTo>
                <a:cubicBezTo>
                  <a:pt x="10218" y="14680"/>
                  <a:pt x="10438" y="14626"/>
                  <a:pt x="10664" y="14626"/>
                </a:cubicBezTo>
                <a:cubicBezTo>
                  <a:pt x="10682" y="14626"/>
                  <a:pt x="10700" y="14626"/>
                  <a:pt x="10719" y="14627"/>
                </a:cubicBezTo>
                <a:cubicBezTo>
                  <a:pt x="10727" y="14627"/>
                  <a:pt x="10736" y="14627"/>
                  <a:pt x="10745" y="14627"/>
                </a:cubicBezTo>
                <a:cubicBezTo>
                  <a:pt x="11790" y="14627"/>
                  <a:pt x="12691" y="14021"/>
                  <a:pt x="13663" y="13732"/>
                </a:cubicBezTo>
                <a:cubicBezTo>
                  <a:pt x="14011" y="13605"/>
                  <a:pt x="14380" y="13497"/>
                  <a:pt x="14662" y="13242"/>
                </a:cubicBezTo>
                <a:cubicBezTo>
                  <a:pt x="14973" y="12914"/>
                  <a:pt x="15222" y="12538"/>
                  <a:pt x="15463" y="12160"/>
                </a:cubicBezTo>
                <a:cubicBezTo>
                  <a:pt x="15537" y="11995"/>
                  <a:pt x="15610" y="11834"/>
                  <a:pt x="15701" y="11680"/>
                </a:cubicBezTo>
                <a:cubicBezTo>
                  <a:pt x="15899" y="11217"/>
                  <a:pt x="16050" y="10731"/>
                  <a:pt x="16157" y="10238"/>
                </a:cubicBezTo>
                <a:cubicBezTo>
                  <a:pt x="16167" y="10218"/>
                  <a:pt x="16180" y="10171"/>
                  <a:pt x="16190" y="10151"/>
                </a:cubicBezTo>
                <a:cubicBezTo>
                  <a:pt x="16227" y="9957"/>
                  <a:pt x="16291" y="9756"/>
                  <a:pt x="16251" y="9555"/>
                </a:cubicBezTo>
                <a:cubicBezTo>
                  <a:pt x="16174" y="9219"/>
                  <a:pt x="16050" y="8897"/>
                  <a:pt x="16023" y="8552"/>
                </a:cubicBezTo>
                <a:cubicBezTo>
                  <a:pt x="15996" y="8371"/>
                  <a:pt x="16019" y="8170"/>
                  <a:pt x="15902" y="8012"/>
                </a:cubicBezTo>
                <a:cubicBezTo>
                  <a:pt x="15771" y="7798"/>
                  <a:pt x="15775" y="7533"/>
                  <a:pt x="15698" y="7298"/>
                </a:cubicBezTo>
                <a:cubicBezTo>
                  <a:pt x="15597" y="6936"/>
                  <a:pt x="15322" y="6665"/>
                  <a:pt x="15118" y="6356"/>
                </a:cubicBezTo>
                <a:cubicBezTo>
                  <a:pt x="15054" y="6088"/>
                  <a:pt x="14967" y="5810"/>
                  <a:pt x="14776" y="5602"/>
                </a:cubicBezTo>
                <a:cubicBezTo>
                  <a:pt x="14648" y="5377"/>
                  <a:pt x="14618" y="5116"/>
                  <a:pt x="14538" y="4874"/>
                </a:cubicBezTo>
                <a:cubicBezTo>
                  <a:pt x="14397" y="4539"/>
                  <a:pt x="14155" y="4251"/>
                  <a:pt x="13844" y="4063"/>
                </a:cubicBezTo>
                <a:cubicBezTo>
                  <a:pt x="13646" y="3868"/>
                  <a:pt x="13438" y="3684"/>
                  <a:pt x="13213" y="3520"/>
                </a:cubicBezTo>
                <a:cubicBezTo>
                  <a:pt x="12808" y="3174"/>
                  <a:pt x="12358" y="2863"/>
                  <a:pt x="11849" y="2692"/>
                </a:cubicBezTo>
                <a:cubicBezTo>
                  <a:pt x="11456" y="2531"/>
                  <a:pt x="11017" y="2480"/>
                  <a:pt x="10669" y="2229"/>
                </a:cubicBezTo>
                <a:cubicBezTo>
                  <a:pt x="10447" y="2118"/>
                  <a:pt x="10303" y="1914"/>
                  <a:pt x="10139" y="1739"/>
                </a:cubicBezTo>
                <a:cubicBezTo>
                  <a:pt x="9961" y="1511"/>
                  <a:pt x="9706" y="1364"/>
                  <a:pt x="9495" y="1170"/>
                </a:cubicBezTo>
                <a:cubicBezTo>
                  <a:pt x="9009" y="814"/>
                  <a:pt x="8422" y="650"/>
                  <a:pt x="7859" y="455"/>
                </a:cubicBezTo>
                <a:cubicBezTo>
                  <a:pt x="7333" y="288"/>
                  <a:pt x="6810" y="100"/>
                  <a:pt x="6256" y="53"/>
                </a:cubicBezTo>
                <a:cubicBezTo>
                  <a:pt x="6065" y="27"/>
                  <a:pt x="5871" y="1"/>
                  <a:pt x="567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50"/>
          <p:cNvSpPr txBox="1">
            <a:spLocks noGrp="1"/>
          </p:cNvSpPr>
          <p:nvPr>
            <p:ph type="title"/>
          </p:nvPr>
        </p:nvSpPr>
        <p:spPr>
          <a:xfrm>
            <a:off x="3288475" y="1481100"/>
            <a:ext cx="3620100" cy="132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pt-BR" altLang="zh-CN" dirty="0"/>
              <a:t>Chapter2</a:t>
            </a:r>
          </a:p>
        </p:txBody>
      </p:sp>
      <p:sp>
        <p:nvSpPr>
          <p:cNvPr id="1389" name="Google Shape;1389;p50"/>
          <p:cNvSpPr txBox="1">
            <a:spLocks noGrp="1"/>
          </p:cNvSpPr>
          <p:nvPr>
            <p:ph type="title" idx="2"/>
          </p:nvPr>
        </p:nvSpPr>
        <p:spPr>
          <a:xfrm>
            <a:off x="1758948" y="2348997"/>
            <a:ext cx="1284300" cy="74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pt-BR"/>
              <a:t>03</a:t>
            </a:r>
            <a:endParaRPr/>
          </a:p>
        </p:txBody>
      </p:sp>
      <p:sp>
        <p:nvSpPr>
          <p:cNvPr id="1390" name="Google Shape;1390;p50"/>
          <p:cNvSpPr txBox="1">
            <a:spLocks noGrp="1"/>
          </p:cNvSpPr>
          <p:nvPr>
            <p:ph type="subTitle" idx="1"/>
          </p:nvPr>
        </p:nvSpPr>
        <p:spPr>
          <a:xfrm>
            <a:off x="3288475" y="2788492"/>
            <a:ext cx="3620100" cy="744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zh-CN" dirty="0"/>
              <a:t>The transformation of female characters in Pixar's animated films</a:t>
            </a:r>
          </a:p>
          <a:p>
            <a:pPr marL="0" lvl="0" indent="0" algn="l" rtl="0">
              <a:spcBef>
                <a:spcPts val="1600"/>
              </a:spcBef>
              <a:spcAft>
                <a:spcPts val="1600"/>
              </a:spcAft>
              <a:buNone/>
            </a:pPr>
            <a:endParaRPr dirty="0"/>
          </a:p>
        </p:txBody>
      </p:sp>
      <p:sp>
        <p:nvSpPr>
          <p:cNvPr id="6" name="Google Shape;75;p3">
            <a:extLst>
              <a:ext uri="{FF2B5EF4-FFF2-40B4-BE49-F238E27FC236}">
                <a16:creationId xmlns:a16="http://schemas.microsoft.com/office/drawing/2014/main" id="{987C26F8-895B-CB46-BA98-9DBC40AC83F5}"/>
              </a:ext>
            </a:extLst>
          </p:cNvPr>
          <p:cNvSpPr/>
          <p:nvPr/>
        </p:nvSpPr>
        <p:spPr>
          <a:xfrm>
            <a:off x="-322025" y="-839500"/>
            <a:ext cx="10492027" cy="2782219"/>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6;p3">
            <a:extLst>
              <a:ext uri="{FF2B5EF4-FFF2-40B4-BE49-F238E27FC236}">
                <a16:creationId xmlns:a16="http://schemas.microsoft.com/office/drawing/2014/main" id="{4385CBFF-851F-8E43-991B-BE72D77CF5EB}"/>
              </a:ext>
            </a:extLst>
          </p:cNvPr>
          <p:cNvSpPr/>
          <p:nvPr/>
        </p:nvSpPr>
        <p:spPr>
          <a:xfrm rot="2360613">
            <a:off x="7862512" y="3835837"/>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77;p3">
            <a:extLst>
              <a:ext uri="{FF2B5EF4-FFF2-40B4-BE49-F238E27FC236}">
                <a16:creationId xmlns:a16="http://schemas.microsoft.com/office/drawing/2014/main" id="{DB14D80E-8EB5-F24F-800C-1E86D908303F}"/>
              </a:ext>
            </a:extLst>
          </p:cNvPr>
          <p:cNvGrpSpPr/>
          <p:nvPr/>
        </p:nvGrpSpPr>
        <p:grpSpPr>
          <a:xfrm>
            <a:off x="8332155" y="-1"/>
            <a:ext cx="596534" cy="692402"/>
            <a:chOff x="1298575" y="2224225"/>
            <a:chExt cx="97225" cy="112850"/>
          </a:xfrm>
        </p:grpSpPr>
        <p:sp>
          <p:nvSpPr>
            <p:cNvPr id="9" name="Google Shape;78;p3">
              <a:extLst>
                <a:ext uri="{FF2B5EF4-FFF2-40B4-BE49-F238E27FC236}">
                  <a16:creationId xmlns:a16="http://schemas.microsoft.com/office/drawing/2014/main" id="{AE5EAD29-6AF2-B74B-B844-71ECA8EDD3C8}"/>
                </a:ext>
              </a:extLst>
            </p:cNvPr>
            <p:cNvSpPr/>
            <p:nvPr/>
          </p:nvSpPr>
          <p:spPr>
            <a:xfrm>
              <a:off x="1322900" y="2314650"/>
              <a:ext cx="13575" cy="22425"/>
            </a:xfrm>
            <a:custGeom>
              <a:avLst/>
              <a:gdLst/>
              <a:ahLst/>
              <a:cxnLst/>
              <a:rect l="l" t="t" r="r" b="b"/>
              <a:pathLst>
                <a:path w="543" h="897" extrusionOk="0">
                  <a:moveTo>
                    <a:pt x="285" y="0"/>
                  </a:moveTo>
                  <a:cubicBezTo>
                    <a:pt x="220" y="0"/>
                    <a:pt x="154" y="43"/>
                    <a:pt x="137" y="109"/>
                  </a:cubicBezTo>
                  <a:cubicBezTo>
                    <a:pt x="93" y="277"/>
                    <a:pt x="211" y="421"/>
                    <a:pt x="33" y="750"/>
                  </a:cubicBezTo>
                  <a:cubicBezTo>
                    <a:pt x="1" y="812"/>
                    <a:pt x="53" y="896"/>
                    <a:pt x="119" y="896"/>
                  </a:cubicBezTo>
                  <a:cubicBezTo>
                    <a:pt x="135" y="896"/>
                    <a:pt x="151" y="891"/>
                    <a:pt x="167" y="881"/>
                  </a:cubicBezTo>
                  <a:cubicBezTo>
                    <a:pt x="492" y="653"/>
                    <a:pt x="543" y="223"/>
                    <a:pt x="385" y="46"/>
                  </a:cubicBezTo>
                  <a:cubicBezTo>
                    <a:pt x="358" y="14"/>
                    <a:pt x="322" y="0"/>
                    <a:pt x="2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79;p3">
              <a:extLst>
                <a:ext uri="{FF2B5EF4-FFF2-40B4-BE49-F238E27FC236}">
                  <a16:creationId xmlns:a16="http://schemas.microsoft.com/office/drawing/2014/main" id="{90D27791-3B03-8448-A055-B626A74E6352}"/>
                </a:ext>
              </a:extLst>
            </p:cNvPr>
            <p:cNvSpPr/>
            <p:nvPr/>
          </p:nvSpPr>
          <p:spPr>
            <a:xfrm>
              <a:off x="1349225" y="2307350"/>
              <a:ext cx="14750" cy="19675"/>
            </a:xfrm>
            <a:custGeom>
              <a:avLst/>
              <a:gdLst/>
              <a:ahLst/>
              <a:cxnLst/>
              <a:rect l="l" t="t" r="r" b="b"/>
              <a:pathLst>
                <a:path w="590" h="787" extrusionOk="0">
                  <a:moveTo>
                    <a:pt x="283" y="1"/>
                  </a:moveTo>
                  <a:cubicBezTo>
                    <a:pt x="245" y="1"/>
                    <a:pt x="206" y="25"/>
                    <a:pt x="177" y="80"/>
                  </a:cubicBezTo>
                  <a:cubicBezTo>
                    <a:pt x="123" y="180"/>
                    <a:pt x="107" y="455"/>
                    <a:pt x="33" y="629"/>
                  </a:cubicBezTo>
                  <a:cubicBezTo>
                    <a:pt x="0" y="704"/>
                    <a:pt x="57" y="786"/>
                    <a:pt x="125" y="786"/>
                  </a:cubicBezTo>
                  <a:cubicBezTo>
                    <a:pt x="149" y="786"/>
                    <a:pt x="174" y="777"/>
                    <a:pt x="197" y="753"/>
                  </a:cubicBezTo>
                  <a:cubicBezTo>
                    <a:pt x="590" y="374"/>
                    <a:pt x="435" y="1"/>
                    <a:pt x="2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0;p3">
              <a:extLst>
                <a:ext uri="{FF2B5EF4-FFF2-40B4-BE49-F238E27FC236}">
                  <a16:creationId xmlns:a16="http://schemas.microsoft.com/office/drawing/2014/main" id="{5E2BC3BC-7681-0E41-ADC8-FDB93EDB90B4}"/>
                </a:ext>
              </a:extLst>
            </p:cNvPr>
            <p:cNvSpPr/>
            <p:nvPr/>
          </p:nvSpPr>
          <p:spPr>
            <a:xfrm>
              <a:off x="1331800" y="2272850"/>
              <a:ext cx="13550" cy="20175"/>
            </a:xfrm>
            <a:custGeom>
              <a:avLst/>
              <a:gdLst/>
              <a:ahLst/>
              <a:cxnLst/>
              <a:rect l="l" t="t" r="r" b="b"/>
              <a:pathLst>
                <a:path w="542" h="807" extrusionOk="0">
                  <a:moveTo>
                    <a:pt x="141" y="0"/>
                  </a:moveTo>
                  <a:cubicBezTo>
                    <a:pt x="92" y="0"/>
                    <a:pt x="52" y="29"/>
                    <a:pt x="43" y="92"/>
                  </a:cubicBezTo>
                  <a:cubicBezTo>
                    <a:pt x="16" y="263"/>
                    <a:pt x="76" y="440"/>
                    <a:pt x="29" y="611"/>
                  </a:cubicBezTo>
                  <a:cubicBezTo>
                    <a:pt x="0" y="720"/>
                    <a:pt x="97" y="806"/>
                    <a:pt x="190" y="806"/>
                  </a:cubicBezTo>
                  <a:cubicBezTo>
                    <a:pt x="237" y="806"/>
                    <a:pt x="283" y="783"/>
                    <a:pt x="311" y="729"/>
                  </a:cubicBezTo>
                  <a:cubicBezTo>
                    <a:pt x="541" y="280"/>
                    <a:pt x="293" y="0"/>
                    <a:pt x="1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1;p3">
              <a:extLst>
                <a:ext uri="{FF2B5EF4-FFF2-40B4-BE49-F238E27FC236}">
                  <a16:creationId xmlns:a16="http://schemas.microsoft.com/office/drawing/2014/main" id="{78269B6D-E38F-4543-9FF9-74DA4341A3E9}"/>
                </a:ext>
              </a:extLst>
            </p:cNvPr>
            <p:cNvSpPr/>
            <p:nvPr/>
          </p:nvSpPr>
          <p:spPr>
            <a:xfrm>
              <a:off x="1364550" y="2260900"/>
              <a:ext cx="11250" cy="19750"/>
            </a:xfrm>
            <a:custGeom>
              <a:avLst/>
              <a:gdLst/>
              <a:ahLst/>
              <a:cxnLst/>
              <a:rect l="l" t="t" r="r" b="b"/>
              <a:pathLst>
                <a:path w="450" h="790" extrusionOk="0">
                  <a:moveTo>
                    <a:pt x="252" y="1"/>
                  </a:moveTo>
                  <a:cubicBezTo>
                    <a:pt x="175" y="1"/>
                    <a:pt x="84" y="84"/>
                    <a:pt x="47" y="348"/>
                  </a:cubicBezTo>
                  <a:cubicBezTo>
                    <a:pt x="0" y="687"/>
                    <a:pt x="92" y="789"/>
                    <a:pt x="179" y="789"/>
                  </a:cubicBezTo>
                  <a:cubicBezTo>
                    <a:pt x="236" y="789"/>
                    <a:pt x="290" y="746"/>
                    <a:pt x="302" y="697"/>
                  </a:cubicBezTo>
                  <a:cubicBezTo>
                    <a:pt x="325" y="586"/>
                    <a:pt x="449" y="345"/>
                    <a:pt x="372" y="94"/>
                  </a:cubicBezTo>
                  <a:cubicBezTo>
                    <a:pt x="357" y="44"/>
                    <a:pt x="308" y="1"/>
                    <a:pt x="2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2;p3">
              <a:extLst>
                <a:ext uri="{FF2B5EF4-FFF2-40B4-BE49-F238E27FC236}">
                  <a16:creationId xmlns:a16="http://schemas.microsoft.com/office/drawing/2014/main" id="{17209CF8-B3B3-C746-AA2D-061B512B4507}"/>
                </a:ext>
              </a:extLst>
            </p:cNvPr>
            <p:cNvSpPr/>
            <p:nvPr/>
          </p:nvSpPr>
          <p:spPr>
            <a:xfrm>
              <a:off x="1298575" y="2300275"/>
              <a:ext cx="11325" cy="20475"/>
            </a:xfrm>
            <a:custGeom>
              <a:avLst/>
              <a:gdLst/>
              <a:ahLst/>
              <a:cxnLst/>
              <a:rect l="l" t="t" r="r" b="b"/>
              <a:pathLst>
                <a:path w="453" h="819" extrusionOk="0">
                  <a:moveTo>
                    <a:pt x="125" y="1"/>
                  </a:moveTo>
                  <a:cubicBezTo>
                    <a:pt x="71" y="1"/>
                    <a:pt x="28" y="36"/>
                    <a:pt x="17" y="101"/>
                  </a:cubicBezTo>
                  <a:cubicBezTo>
                    <a:pt x="0" y="202"/>
                    <a:pt x="51" y="517"/>
                    <a:pt x="47" y="664"/>
                  </a:cubicBezTo>
                  <a:cubicBezTo>
                    <a:pt x="43" y="762"/>
                    <a:pt x="130" y="818"/>
                    <a:pt x="213" y="818"/>
                  </a:cubicBezTo>
                  <a:cubicBezTo>
                    <a:pt x="279" y="818"/>
                    <a:pt x="343" y="783"/>
                    <a:pt x="359" y="705"/>
                  </a:cubicBezTo>
                  <a:cubicBezTo>
                    <a:pt x="452" y="215"/>
                    <a:pt x="258" y="1"/>
                    <a:pt x="1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83;p3">
              <a:extLst>
                <a:ext uri="{FF2B5EF4-FFF2-40B4-BE49-F238E27FC236}">
                  <a16:creationId xmlns:a16="http://schemas.microsoft.com/office/drawing/2014/main" id="{BC169179-7F24-3745-99E4-D0F0ABC8AFA7}"/>
                </a:ext>
              </a:extLst>
            </p:cNvPr>
            <p:cNvSpPr/>
            <p:nvPr/>
          </p:nvSpPr>
          <p:spPr>
            <a:xfrm>
              <a:off x="1318875" y="2244250"/>
              <a:ext cx="14850" cy="18525"/>
            </a:xfrm>
            <a:custGeom>
              <a:avLst/>
              <a:gdLst/>
              <a:ahLst/>
              <a:cxnLst/>
              <a:rect l="l" t="t" r="r" b="b"/>
              <a:pathLst>
                <a:path w="594" h="741" extrusionOk="0">
                  <a:moveTo>
                    <a:pt x="269" y="1"/>
                  </a:moveTo>
                  <a:cubicBezTo>
                    <a:pt x="224" y="1"/>
                    <a:pt x="178" y="24"/>
                    <a:pt x="140" y="76"/>
                  </a:cubicBezTo>
                  <a:cubicBezTo>
                    <a:pt x="80" y="163"/>
                    <a:pt x="107" y="354"/>
                    <a:pt x="47" y="518"/>
                  </a:cubicBezTo>
                  <a:cubicBezTo>
                    <a:pt x="0" y="646"/>
                    <a:pt x="114" y="741"/>
                    <a:pt x="226" y="741"/>
                  </a:cubicBezTo>
                  <a:cubicBezTo>
                    <a:pt x="285" y="741"/>
                    <a:pt x="343" y="715"/>
                    <a:pt x="378" y="656"/>
                  </a:cubicBezTo>
                  <a:cubicBezTo>
                    <a:pt x="593" y="295"/>
                    <a:pt x="432" y="1"/>
                    <a:pt x="2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4;p3">
              <a:extLst>
                <a:ext uri="{FF2B5EF4-FFF2-40B4-BE49-F238E27FC236}">
                  <a16:creationId xmlns:a16="http://schemas.microsoft.com/office/drawing/2014/main" id="{E87F36C8-7D16-0F43-993B-682994A95359}"/>
                </a:ext>
              </a:extLst>
            </p:cNvPr>
            <p:cNvSpPr/>
            <p:nvPr/>
          </p:nvSpPr>
          <p:spPr>
            <a:xfrm>
              <a:off x="1351200" y="2224225"/>
              <a:ext cx="13200" cy="21350"/>
            </a:xfrm>
            <a:custGeom>
              <a:avLst/>
              <a:gdLst/>
              <a:ahLst/>
              <a:cxnLst/>
              <a:rect l="l" t="t" r="r" b="b"/>
              <a:pathLst>
                <a:path w="528" h="854" extrusionOk="0">
                  <a:moveTo>
                    <a:pt x="328" y="0"/>
                  </a:moveTo>
                  <a:cubicBezTo>
                    <a:pt x="295" y="0"/>
                    <a:pt x="262" y="12"/>
                    <a:pt x="239" y="38"/>
                  </a:cubicBezTo>
                  <a:cubicBezTo>
                    <a:pt x="1" y="337"/>
                    <a:pt x="81" y="454"/>
                    <a:pt x="48" y="726"/>
                  </a:cubicBezTo>
                  <a:cubicBezTo>
                    <a:pt x="39" y="802"/>
                    <a:pt x="116" y="854"/>
                    <a:pt x="187" y="854"/>
                  </a:cubicBezTo>
                  <a:cubicBezTo>
                    <a:pt x="231" y="854"/>
                    <a:pt x="273" y="834"/>
                    <a:pt x="292" y="789"/>
                  </a:cubicBezTo>
                  <a:cubicBezTo>
                    <a:pt x="396" y="548"/>
                    <a:pt x="527" y="478"/>
                    <a:pt x="463" y="99"/>
                  </a:cubicBezTo>
                  <a:cubicBezTo>
                    <a:pt x="453" y="38"/>
                    <a:pt x="389" y="0"/>
                    <a:pt x="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5;p3">
              <a:extLst>
                <a:ext uri="{FF2B5EF4-FFF2-40B4-BE49-F238E27FC236}">
                  <a16:creationId xmlns:a16="http://schemas.microsoft.com/office/drawing/2014/main" id="{72B39BA9-0C65-8049-87E4-AF06F45EB50C}"/>
                </a:ext>
              </a:extLst>
            </p:cNvPr>
            <p:cNvSpPr/>
            <p:nvPr/>
          </p:nvSpPr>
          <p:spPr>
            <a:xfrm>
              <a:off x="1385725" y="2262925"/>
              <a:ext cx="10075" cy="18525"/>
            </a:xfrm>
            <a:custGeom>
              <a:avLst/>
              <a:gdLst/>
              <a:ahLst/>
              <a:cxnLst/>
              <a:rect l="l" t="t" r="r" b="b"/>
              <a:pathLst>
                <a:path w="403" h="741" extrusionOk="0">
                  <a:moveTo>
                    <a:pt x="246" y="0"/>
                  </a:moveTo>
                  <a:cubicBezTo>
                    <a:pt x="162" y="0"/>
                    <a:pt x="48" y="102"/>
                    <a:pt x="28" y="331"/>
                  </a:cubicBezTo>
                  <a:cubicBezTo>
                    <a:pt x="1" y="623"/>
                    <a:pt x="57" y="741"/>
                    <a:pt x="130" y="741"/>
                  </a:cubicBezTo>
                  <a:cubicBezTo>
                    <a:pt x="246" y="741"/>
                    <a:pt x="403" y="444"/>
                    <a:pt x="333" y="76"/>
                  </a:cubicBezTo>
                  <a:cubicBezTo>
                    <a:pt x="323" y="26"/>
                    <a:pt x="288"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86;p3">
            <a:extLst>
              <a:ext uri="{FF2B5EF4-FFF2-40B4-BE49-F238E27FC236}">
                <a16:creationId xmlns:a16="http://schemas.microsoft.com/office/drawing/2014/main" id="{B00CF73A-A8C0-E349-BDE0-210D5766E223}"/>
              </a:ext>
            </a:extLst>
          </p:cNvPr>
          <p:cNvGrpSpPr/>
          <p:nvPr/>
        </p:nvGrpSpPr>
        <p:grpSpPr>
          <a:xfrm>
            <a:off x="356432" y="422424"/>
            <a:ext cx="1092911" cy="572145"/>
            <a:chOff x="5713807" y="-86576"/>
            <a:chExt cx="1092911" cy="572145"/>
          </a:xfrm>
        </p:grpSpPr>
        <p:grpSp>
          <p:nvGrpSpPr>
            <p:cNvPr id="18" name="Google Shape;87;p3">
              <a:extLst>
                <a:ext uri="{FF2B5EF4-FFF2-40B4-BE49-F238E27FC236}">
                  <a16:creationId xmlns:a16="http://schemas.microsoft.com/office/drawing/2014/main" id="{E8026F05-63E1-F541-9958-DA13D45DB980}"/>
                </a:ext>
              </a:extLst>
            </p:cNvPr>
            <p:cNvGrpSpPr/>
            <p:nvPr/>
          </p:nvGrpSpPr>
          <p:grpSpPr>
            <a:xfrm>
              <a:off x="6032405" y="-86576"/>
              <a:ext cx="774313" cy="572145"/>
              <a:chOff x="886700" y="2240175"/>
              <a:chExt cx="126200" cy="93250"/>
            </a:xfrm>
          </p:grpSpPr>
          <p:sp>
            <p:nvSpPr>
              <p:cNvPr id="24" name="Google Shape;88;p3">
                <a:extLst>
                  <a:ext uri="{FF2B5EF4-FFF2-40B4-BE49-F238E27FC236}">
                    <a16:creationId xmlns:a16="http://schemas.microsoft.com/office/drawing/2014/main" id="{621DDD79-19D9-7447-A2A0-AC7F2576986C}"/>
                  </a:ext>
                </a:extLst>
              </p:cNvPr>
              <p:cNvSpPr/>
              <p:nvPr/>
            </p:nvSpPr>
            <p:spPr>
              <a:xfrm>
                <a:off x="933050" y="2288125"/>
                <a:ext cx="16000" cy="16375"/>
              </a:xfrm>
              <a:custGeom>
                <a:avLst/>
                <a:gdLst/>
                <a:ahLst/>
                <a:cxnLst/>
                <a:rect l="l" t="t" r="r" b="b"/>
                <a:pathLst>
                  <a:path w="640" h="655" extrusionOk="0">
                    <a:moveTo>
                      <a:pt x="327" y="1"/>
                    </a:moveTo>
                    <a:cubicBezTo>
                      <a:pt x="283" y="1"/>
                      <a:pt x="237" y="24"/>
                      <a:pt x="195" y="81"/>
                    </a:cubicBezTo>
                    <a:cubicBezTo>
                      <a:pt x="158" y="128"/>
                      <a:pt x="121" y="466"/>
                      <a:pt x="67" y="523"/>
                    </a:cubicBezTo>
                    <a:cubicBezTo>
                      <a:pt x="0" y="590"/>
                      <a:pt x="62" y="654"/>
                      <a:pt x="161" y="654"/>
                    </a:cubicBezTo>
                    <a:cubicBezTo>
                      <a:pt x="204" y="654"/>
                      <a:pt x="255" y="642"/>
                      <a:pt x="305" y="610"/>
                    </a:cubicBezTo>
                    <a:cubicBezTo>
                      <a:pt x="640" y="405"/>
                      <a:pt x="505" y="1"/>
                      <a:pt x="3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9;p3">
                <a:extLst>
                  <a:ext uri="{FF2B5EF4-FFF2-40B4-BE49-F238E27FC236}">
                    <a16:creationId xmlns:a16="http://schemas.microsoft.com/office/drawing/2014/main" id="{76DE8CE4-BE59-E848-B653-BEBA8893F4BE}"/>
                  </a:ext>
                </a:extLst>
              </p:cNvPr>
              <p:cNvSpPr/>
              <p:nvPr/>
            </p:nvSpPr>
            <p:spPr>
              <a:xfrm>
                <a:off x="959950" y="2290825"/>
                <a:ext cx="12900" cy="12400"/>
              </a:xfrm>
              <a:custGeom>
                <a:avLst/>
                <a:gdLst/>
                <a:ahLst/>
                <a:cxnLst/>
                <a:rect l="l" t="t" r="r" b="b"/>
                <a:pathLst>
                  <a:path w="516" h="496" extrusionOk="0">
                    <a:moveTo>
                      <a:pt x="332" y="0"/>
                    </a:moveTo>
                    <a:cubicBezTo>
                      <a:pt x="226" y="0"/>
                      <a:pt x="103" y="105"/>
                      <a:pt x="81" y="278"/>
                    </a:cubicBezTo>
                    <a:cubicBezTo>
                      <a:pt x="0" y="426"/>
                      <a:pt x="92" y="496"/>
                      <a:pt x="209" y="496"/>
                    </a:cubicBezTo>
                    <a:cubicBezTo>
                      <a:pt x="321" y="496"/>
                      <a:pt x="455" y="432"/>
                      <a:pt x="487" y="311"/>
                    </a:cubicBezTo>
                    <a:cubicBezTo>
                      <a:pt x="516" y="93"/>
                      <a:pt x="431" y="0"/>
                      <a:pt x="3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90;p3">
                <a:extLst>
                  <a:ext uri="{FF2B5EF4-FFF2-40B4-BE49-F238E27FC236}">
                    <a16:creationId xmlns:a16="http://schemas.microsoft.com/office/drawing/2014/main" id="{7FEE6AF6-33B5-1A4D-A330-C40DBCAE5EDE}"/>
                  </a:ext>
                </a:extLst>
              </p:cNvPr>
              <p:cNvSpPr/>
              <p:nvPr/>
            </p:nvSpPr>
            <p:spPr>
              <a:xfrm>
                <a:off x="910525" y="2270025"/>
                <a:ext cx="13925" cy="16400"/>
              </a:xfrm>
              <a:custGeom>
                <a:avLst/>
                <a:gdLst/>
                <a:ahLst/>
                <a:cxnLst/>
                <a:rect l="l" t="t" r="r" b="b"/>
                <a:pathLst>
                  <a:path w="557" h="656" extrusionOk="0">
                    <a:moveTo>
                      <a:pt x="252" y="0"/>
                    </a:moveTo>
                    <a:cubicBezTo>
                      <a:pt x="204" y="0"/>
                      <a:pt x="157" y="30"/>
                      <a:pt x="140" y="84"/>
                    </a:cubicBezTo>
                    <a:cubicBezTo>
                      <a:pt x="1" y="501"/>
                      <a:pt x="78" y="656"/>
                      <a:pt x="189" y="656"/>
                    </a:cubicBezTo>
                    <a:cubicBezTo>
                      <a:pt x="341" y="656"/>
                      <a:pt x="557" y="362"/>
                      <a:pt x="355" y="57"/>
                    </a:cubicBezTo>
                    <a:cubicBezTo>
                      <a:pt x="330" y="19"/>
                      <a:pt x="291" y="0"/>
                      <a:pt x="2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1;p3">
                <a:extLst>
                  <a:ext uri="{FF2B5EF4-FFF2-40B4-BE49-F238E27FC236}">
                    <a16:creationId xmlns:a16="http://schemas.microsoft.com/office/drawing/2014/main" id="{AD637F73-4DCD-914C-9ADF-349287B18FF7}"/>
                  </a:ext>
                </a:extLst>
              </p:cNvPr>
              <p:cNvSpPr/>
              <p:nvPr/>
            </p:nvSpPr>
            <p:spPr>
              <a:xfrm>
                <a:off x="939500" y="2248075"/>
                <a:ext cx="11675" cy="16025"/>
              </a:xfrm>
              <a:custGeom>
                <a:avLst/>
                <a:gdLst/>
                <a:ahLst/>
                <a:cxnLst/>
                <a:rect l="l" t="t" r="r" b="b"/>
                <a:pathLst>
                  <a:path w="467" h="641" extrusionOk="0">
                    <a:moveTo>
                      <a:pt x="215" y="0"/>
                    </a:moveTo>
                    <a:cubicBezTo>
                      <a:pt x="108" y="0"/>
                      <a:pt x="1" y="76"/>
                      <a:pt x="10" y="198"/>
                    </a:cubicBezTo>
                    <a:cubicBezTo>
                      <a:pt x="19" y="337"/>
                      <a:pt x="15" y="640"/>
                      <a:pt x="150" y="640"/>
                    </a:cubicBezTo>
                    <a:cubicBezTo>
                      <a:pt x="168" y="640"/>
                      <a:pt x="188" y="635"/>
                      <a:pt x="212" y="623"/>
                    </a:cubicBezTo>
                    <a:cubicBezTo>
                      <a:pt x="399" y="529"/>
                      <a:pt x="466" y="358"/>
                      <a:pt x="406" y="144"/>
                    </a:cubicBezTo>
                    <a:cubicBezTo>
                      <a:pt x="377" y="44"/>
                      <a:pt x="296"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p3">
                <a:extLst>
                  <a:ext uri="{FF2B5EF4-FFF2-40B4-BE49-F238E27FC236}">
                    <a16:creationId xmlns:a16="http://schemas.microsoft.com/office/drawing/2014/main" id="{58405F6F-410E-194D-8DF9-E0D00B19D308}"/>
                  </a:ext>
                </a:extLst>
              </p:cNvPr>
              <p:cNvSpPr/>
              <p:nvPr/>
            </p:nvSpPr>
            <p:spPr>
              <a:xfrm>
                <a:off x="964975" y="2250400"/>
                <a:ext cx="18850" cy="15650"/>
              </a:xfrm>
              <a:custGeom>
                <a:avLst/>
                <a:gdLst/>
                <a:ahLst/>
                <a:cxnLst/>
                <a:rect l="l" t="t" r="r" b="b"/>
                <a:pathLst>
                  <a:path w="754" h="626" extrusionOk="0">
                    <a:moveTo>
                      <a:pt x="419" y="0"/>
                    </a:moveTo>
                    <a:cubicBezTo>
                      <a:pt x="197" y="0"/>
                      <a:pt x="0" y="522"/>
                      <a:pt x="218" y="607"/>
                    </a:cubicBezTo>
                    <a:cubicBezTo>
                      <a:pt x="250" y="620"/>
                      <a:pt x="281" y="626"/>
                      <a:pt x="310" y="626"/>
                    </a:cubicBezTo>
                    <a:cubicBezTo>
                      <a:pt x="566" y="626"/>
                      <a:pt x="753" y="205"/>
                      <a:pt x="540" y="58"/>
                    </a:cubicBezTo>
                    <a:cubicBezTo>
                      <a:pt x="501" y="17"/>
                      <a:pt x="459" y="0"/>
                      <a:pt x="4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3;p3">
                <a:extLst>
                  <a:ext uri="{FF2B5EF4-FFF2-40B4-BE49-F238E27FC236}">
                    <a16:creationId xmlns:a16="http://schemas.microsoft.com/office/drawing/2014/main" id="{85CE51D0-E8F7-FF4A-BEBC-77B1967A3C61}"/>
                  </a:ext>
                </a:extLst>
              </p:cNvPr>
              <p:cNvSpPr/>
              <p:nvPr/>
            </p:nvSpPr>
            <p:spPr>
              <a:xfrm>
                <a:off x="971600" y="2265825"/>
                <a:ext cx="775" cy="150"/>
              </a:xfrm>
              <a:custGeom>
                <a:avLst/>
                <a:gdLst/>
                <a:ahLst/>
                <a:cxnLst/>
                <a:rect l="l" t="t" r="r" b="b"/>
                <a:pathLst>
                  <a:path w="31" h="6" extrusionOk="0">
                    <a:moveTo>
                      <a:pt x="4" y="0"/>
                    </a:moveTo>
                    <a:cubicBezTo>
                      <a:pt x="0" y="0"/>
                      <a:pt x="7" y="4"/>
                      <a:pt x="17" y="4"/>
                    </a:cubicBezTo>
                    <a:cubicBezTo>
                      <a:pt x="24" y="5"/>
                      <a:pt x="27" y="5"/>
                      <a:pt x="28" y="5"/>
                    </a:cubicBezTo>
                    <a:cubicBezTo>
                      <a:pt x="31" y="5"/>
                      <a:pt x="18" y="3"/>
                      <a:pt x="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94;p3">
                <a:extLst>
                  <a:ext uri="{FF2B5EF4-FFF2-40B4-BE49-F238E27FC236}">
                    <a16:creationId xmlns:a16="http://schemas.microsoft.com/office/drawing/2014/main" id="{3AE598C4-D0BC-1E49-AD42-7C0CB9054AA4}"/>
                  </a:ext>
                </a:extLst>
              </p:cNvPr>
              <p:cNvSpPr/>
              <p:nvPr/>
            </p:nvSpPr>
            <p:spPr>
              <a:xfrm>
                <a:off x="994725" y="2263625"/>
                <a:ext cx="18175" cy="17050"/>
              </a:xfrm>
              <a:custGeom>
                <a:avLst/>
                <a:gdLst/>
                <a:ahLst/>
                <a:cxnLst/>
                <a:rect l="l" t="t" r="r" b="b"/>
                <a:pathLst>
                  <a:path w="727" h="682" extrusionOk="0">
                    <a:moveTo>
                      <a:pt x="392" y="1"/>
                    </a:moveTo>
                    <a:cubicBezTo>
                      <a:pt x="316" y="1"/>
                      <a:pt x="232" y="55"/>
                      <a:pt x="178" y="186"/>
                    </a:cubicBezTo>
                    <a:cubicBezTo>
                      <a:pt x="158" y="236"/>
                      <a:pt x="95" y="417"/>
                      <a:pt x="54" y="481"/>
                    </a:cubicBezTo>
                    <a:cubicBezTo>
                      <a:pt x="0" y="570"/>
                      <a:pt x="80" y="682"/>
                      <a:pt x="171" y="682"/>
                    </a:cubicBezTo>
                    <a:cubicBezTo>
                      <a:pt x="192" y="682"/>
                      <a:pt x="214" y="676"/>
                      <a:pt x="235" y="662"/>
                    </a:cubicBezTo>
                    <a:cubicBezTo>
                      <a:pt x="727" y="341"/>
                      <a:pt x="582" y="1"/>
                      <a:pt x="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95;p3">
                <a:extLst>
                  <a:ext uri="{FF2B5EF4-FFF2-40B4-BE49-F238E27FC236}">
                    <a16:creationId xmlns:a16="http://schemas.microsoft.com/office/drawing/2014/main" id="{DA3AC825-EE8A-C843-91A7-018B92BCCD5C}"/>
                  </a:ext>
                </a:extLst>
              </p:cNvPr>
              <p:cNvSpPr/>
              <p:nvPr/>
            </p:nvSpPr>
            <p:spPr>
              <a:xfrm>
                <a:off x="940825" y="2318475"/>
                <a:ext cx="14125" cy="13050"/>
              </a:xfrm>
              <a:custGeom>
                <a:avLst/>
                <a:gdLst/>
                <a:ahLst/>
                <a:cxnLst/>
                <a:rect l="l" t="t" r="r" b="b"/>
                <a:pathLst>
                  <a:path w="565" h="522" extrusionOk="0">
                    <a:moveTo>
                      <a:pt x="393" y="1"/>
                    </a:moveTo>
                    <a:cubicBezTo>
                      <a:pt x="306" y="1"/>
                      <a:pt x="255" y="124"/>
                      <a:pt x="212" y="164"/>
                    </a:cubicBezTo>
                    <a:cubicBezTo>
                      <a:pt x="0" y="390"/>
                      <a:pt x="114" y="522"/>
                      <a:pt x="261" y="522"/>
                    </a:cubicBezTo>
                    <a:cubicBezTo>
                      <a:pt x="359" y="522"/>
                      <a:pt x="471" y="464"/>
                      <a:pt x="514" y="339"/>
                    </a:cubicBezTo>
                    <a:cubicBezTo>
                      <a:pt x="547" y="245"/>
                      <a:pt x="564" y="97"/>
                      <a:pt x="470" y="30"/>
                    </a:cubicBezTo>
                    <a:cubicBezTo>
                      <a:pt x="442" y="9"/>
                      <a:pt x="416" y="1"/>
                      <a:pt x="3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6;p3">
                <a:extLst>
                  <a:ext uri="{FF2B5EF4-FFF2-40B4-BE49-F238E27FC236}">
                    <a16:creationId xmlns:a16="http://schemas.microsoft.com/office/drawing/2014/main" id="{495EC039-830C-F646-A83E-9BE76CA95702}"/>
                  </a:ext>
                </a:extLst>
              </p:cNvPr>
              <p:cNvSpPr/>
              <p:nvPr/>
            </p:nvSpPr>
            <p:spPr>
              <a:xfrm>
                <a:off x="911950" y="2319025"/>
                <a:ext cx="9625" cy="14400"/>
              </a:xfrm>
              <a:custGeom>
                <a:avLst/>
                <a:gdLst/>
                <a:ahLst/>
                <a:cxnLst/>
                <a:rect l="l" t="t" r="r" b="b"/>
                <a:pathLst>
                  <a:path w="385" h="576" extrusionOk="0">
                    <a:moveTo>
                      <a:pt x="190" y="1"/>
                    </a:moveTo>
                    <a:cubicBezTo>
                      <a:pt x="94" y="1"/>
                      <a:pt x="0" y="92"/>
                      <a:pt x="40" y="360"/>
                    </a:cubicBezTo>
                    <a:cubicBezTo>
                      <a:pt x="61" y="510"/>
                      <a:pt x="127" y="576"/>
                      <a:pt x="194" y="576"/>
                    </a:cubicBezTo>
                    <a:cubicBezTo>
                      <a:pt x="266" y="576"/>
                      <a:pt x="339" y="500"/>
                      <a:pt x="358" y="374"/>
                    </a:cubicBezTo>
                    <a:cubicBezTo>
                      <a:pt x="368" y="293"/>
                      <a:pt x="385" y="159"/>
                      <a:pt x="341" y="89"/>
                    </a:cubicBezTo>
                    <a:cubicBezTo>
                      <a:pt x="312" y="37"/>
                      <a:pt x="250" y="1"/>
                      <a:pt x="1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p3">
                <a:extLst>
                  <a:ext uri="{FF2B5EF4-FFF2-40B4-BE49-F238E27FC236}">
                    <a16:creationId xmlns:a16="http://schemas.microsoft.com/office/drawing/2014/main" id="{A3881B88-2775-7F49-92D8-3E51C76F8553}"/>
                  </a:ext>
                </a:extLst>
              </p:cNvPr>
              <p:cNvSpPr/>
              <p:nvPr/>
            </p:nvSpPr>
            <p:spPr>
              <a:xfrm>
                <a:off x="886700" y="2261675"/>
                <a:ext cx="14375" cy="13900"/>
              </a:xfrm>
              <a:custGeom>
                <a:avLst/>
                <a:gdLst/>
                <a:ahLst/>
                <a:cxnLst/>
                <a:rect l="l" t="t" r="r" b="b"/>
                <a:pathLst>
                  <a:path w="575" h="556" extrusionOk="0">
                    <a:moveTo>
                      <a:pt x="270" y="0"/>
                    </a:moveTo>
                    <a:cubicBezTo>
                      <a:pt x="0" y="0"/>
                      <a:pt x="7" y="516"/>
                      <a:pt x="208" y="552"/>
                    </a:cubicBezTo>
                    <a:cubicBezTo>
                      <a:pt x="220" y="554"/>
                      <a:pt x="232" y="555"/>
                      <a:pt x="243" y="555"/>
                    </a:cubicBezTo>
                    <a:cubicBezTo>
                      <a:pt x="500" y="555"/>
                      <a:pt x="575" y="34"/>
                      <a:pt x="299" y="2"/>
                    </a:cubicBezTo>
                    <a:cubicBezTo>
                      <a:pt x="289" y="1"/>
                      <a:pt x="279" y="0"/>
                      <a:pt x="2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8;p3">
                <a:extLst>
                  <a:ext uri="{FF2B5EF4-FFF2-40B4-BE49-F238E27FC236}">
                    <a16:creationId xmlns:a16="http://schemas.microsoft.com/office/drawing/2014/main" id="{8B2C8163-744D-8446-A3F5-415934CE7B91}"/>
                  </a:ext>
                </a:extLst>
              </p:cNvPr>
              <p:cNvSpPr/>
              <p:nvPr/>
            </p:nvSpPr>
            <p:spPr>
              <a:xfrm>
                <a:off x="905025" y="2240175"/>
                <a:ext cx="14525" cy="12900"/>
              </a:xfrm>
              <a:custGeom>
                <a:avLst/>
                <a:gdLst/>
                <a:ahLst/>
                <a:cxnLst/>
                <a:rect l="l" t="t" r="r" b="b"/>
                <a:pathLst>
                  <a:path w="581" h="516" extrusionOk="0">
                    <a:moveTo>
                      <a:pt x="371" y="1"/>
                    </a:moveTo>
                    <a:cubicBezTo>
                      <a:pt x="192" y="1"/>
                      <a:pt x="0" y="400"/>
                      <a:pt x="169" y="497"/>
                    </a:cubicBezTo>
                    <a:cubicBezTo>
                      <a:pt x="191" y="510"/>
                      <a:pt x="213" y="515"/>
                      <a:pt x="235" y="515"/>
                    </a:cubicBezTo>
                    <a:cubicBezTo>
                      <a:pt x="417" y="515"/>
                      <a:pt x="580" y="107"/>
                      <a:pt x="431" y="17"/>
                    </a:cubicBezTo>
                    <a:cubicBezTo>
                      <a:pt x="411" y="6"/>
                      <a:pt x="391" y="1"/>
                      <a:pt x="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9;p3">
              <a:extLst>
                <a:ext uri="{FF2B5EF4-FFF2-40B4-BE49-F238E27FC236}">
                  <a16:creationId xmlns:a16="http://schemas.microsoft.com/office/drawing/2014/main" id="{5A7CF88C-A4F9-5743-95FB-60D6FEB00E57}"/>
                </a:ext>
              </a:extLst>
            </p:cNvPr>
            <p:cNvSpPr/>
            <p:nvPr/>
          </p:nvSpPr>
          <p:spPr>
            <a:xfrm>
              <a:off x="6038376" y="205181"/>
              <a:ext cx="43256" cy="91267"/>
            </a:xfrm>
            <a:custGeom>
              <a:avLst/>
              <a:gdLst/>
              <a:ahLst/>
              <a:cxnLst/>
              <a:rect l="l" t="t" r="r" b="b"/>
              <a:pathLst>
                <a:path w="282" h="595" extrusionOk="0">
                  <a:moveTo>
                    <a:pt x="188" y="0"/>
                  </a:moveTo>
                  <a:cubicBezTo>
                    <a:pt x="151" y="0"/>
                    <a:pt x="114" y="21"/>
                    <a:pt x="101" y="68"/>
                  </a:cubicBezTo>
                  <a:cubicBezTo>
                    <a:pt x="58" y="212"/>
                    <a:pt x="1" y="370"/>
                    <a:pt x="14" y="520"/>
                  </a:cubicBezTo>
                  <a:cubicBezTo>
                    <a:pt x="18" y="569"/>
                    <a:pt x="55" y="595"/>
                    <a:pt x="94" y="595"/>
                  </a:cubicBezTo>
                  <a:cubicBezTo>
                    <a:pt x="122" y="595"/>
                    <a:pt x="151" y="581"/>
                    <a:pt x="168" y="551"/>
                  </a:cubicBezTo>
                  <a:cubicBezTo>
                    <a:pt x="242" y="417"/>
                    <a:pt x="252" y="249"/>
                    <a:pt x="272" y="101"/>
                  </a:cubicBezTo>
                  <a:cubicBezTo>
                    <a:pt x="282" y="37"/>
                    <a:pt x="235" y="0"/>
                    <a:pt x="1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0;p3">
              <a:extLst>
                <a:ext uri="{FF2B5EF4-FFF2-40B4-BE49-F238E27FC236}">
                  <a16:creationId xmlns:a16="http://schemas.microsoft.com/office/drawing/2014/main" id="{820B60B9-F17B-3043-B1CD-0EA7B3EA5055}"/>
                </a:ext>
              </a:extLst>
            </p:cNvPr>
            <p:cNvSpPr/>
            <p:nvPr/>
          </p:nvSpPr>
          <p:spPr>
            <a:xfrm>
              <a:off x="5770100" y="405812"/>
              <a:ext cx="83598" cy="72247"/>
            </a:xfrm>
            <a:custGeom>
              <a:avLst/>
              <a:gdLst/>
              <a:ahLst/>
              <a:cxnLst/>
              <a:rect l="l" t="t" r="r" b="b"/>
              <a:pathLst>
                <a:path w="545" h="471" extrusionOk="0">
                  <a:moveTo>
                    <a:pt x="404" y="0"/>
                  </a:moveTo>
                  <a:cubicBezTo>
                    <a:pt x="387" y="0"/>
                    <a:pt x="369" y="6"/>
                    <a:pt x="352" y="20"/>
                  </a:cubicBezTo>
                  <a:cubicBezTo>
                    <a:pt x="241" y="111"/>
                    <a:pt x="80" y="208"/>
                    <a:pt x="26" y="342"/>
                  </a:cubicBezTo>
                  <a:cubicBezTo>
                    <a:pt x="0" y="404"/>
                    <a:pt x="43" y="471"/>
                    <a:pt x="106" y="471"/>
                  </a:cubicBezTo>
                  <a:cubicBezTo>
                    <a:pt x="115" y="471"/>
                    <a:pt x="124" y="469"/>
                    <a:pt x="134" y="466"/>
                  </a:cubicBezTo>
                  <a:cubicBezTo>
                    <a:pt x="275" y="423"/>
                    <a:pt x="382" y="272"/>
                    <a:pt x="482" y="171"/>
                  </a:cubicBezTo>
                  <a:cubicBezTo>
                    <a:pt x="545" y="106"/>
                    <a:pt x="478" y="0"/>
                    <a:pt x="4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1;p3">
              <a:extLst>
                <a:ext uri="{FF2B5EF4-FFF2-40B4-BE49-F238E27FC236}">
                  <a16:creationId xmlns:a16="http://schemas.microsoft.com/office/drawing/2014/main" id="{C8277876-F922-AB4A-B9A6-CAC8C27AE7BF}"/>
                </a:ext>
              </a:extLst>
            </p:cNvPr>
            <p:cNvSpPr/>
            <p:nvPr/>
          </p:nvSpPr>
          <p:spPr>
            <a:xfrm>
              <a:off x="5914592" y="366544"/>
              <a:ext cx="55834" cy="80530"/>
            </a:xfrm>
            <a:custGeom>
              <a:avLst/>
              <a:gdLst/>
              <a:ahLst/>
              <a:cxnLst/>
              <a:rect l="l" t="t" r="r" b="b"/>
              <a:pathLst>
                <a:path w="364" h="525" extrusionOk="0">
                  <a:moveTo>
                    <a:pt x="274" y="1"/>
                  </a:moveTo>
                  <a:cubicBezTo>
                    <a:pt x="244" y="1"/>
                    <a:pt x="214" y="18"/>
                    <a:pt x="208" y="55"/>
                  </a:cubicBezTo>
                  <a:cubicBezTo>
                    <a:pt x="181" y="196"/>
                    <a:pt x="100" y="300"/>
                    <a:pt x="33" y="424"/>
                  </a:cubicBezTo>
                  <a:cubicBezTo>
                    <a:pt x="0" y="486"/>
                    <a:pt x="33" y="524"/>
                    <a:pt x="87" y="524"/>
                  </a:cubicBezTo>
                  <a:cubicBezTo>
                    <a:pt x="188" y="524"/>
                    <a:pt x="363" y="396"/>
                    <a:pt x="342" y="62"/>
                  </a:cubicBezTo>
                  <a:cubicBezTo>
                    <a:pt x="340" y="22"/>
                    <a:pt x="307" y="1"/>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2;p3">
              <a:extLst>
                <a:ext uri="{FF2B5EF4-FFF2-40B4-BE49-F238E27FC236}">
                  <a16:creationId xmlns:a16="http://schemas.microsoft.com/office/drawing/2014/main" id="{EC4FDC67-0B4B-A94B-AC4C-3DEF92DA4272}"/>
                </a:ext>
              </a:extLst>
            </p:cNvPr>
            <p:cNvSpPr/>
            <p:nvPr/>
          </p:nvSpPr>
          <p:spPr>
            <a:xfrm>
              <a:off x="5713807" y="344610"/>
              <a:ext cx="65804" cy="46477"/>
            </a:xfrm>
            <a:custGeom>
              <a:avLst/>
              <a:gdLst/>
              <a:ahLst/>
              <a:cxnLst/>
              <a:rect l="l" t="t" r="r" b="b"/>
              <a:pathLst>
                <a:path w="429" h="303" extrusionOk="0">
                  <a:moveTo>
                    <a:pt x="281" y="1"/>
                  </a:moveTo>
                  <a:cubicBezTo>
                    <a:pt x="187" y="1"/>
                    <a:pt x="65" y="133"/>
                    <a:pt x="35" y="195"/>
                  </a:cubicBezTo>
                  <a:cubicBezTo>
                    <a:pt x="0" y="273"/>
                    <a:pt x="28" y="303"/>
                    <a:pt x="80" y="303"/>
                  </a:cubicBezTo>
                  <a:cubicBezTo>
                    <a:pt x="195" y="303"/>
                    <a:pt x="428" y="153"/>
                    <a:pt x="357" y="44"/>
                  </a:cubicBezTo>
                  <a:cubicBezTo>
                    <a:pt x="336" y="13"/>
                    <a:pt x="310" y="1"/>
                    <a:pt x="2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3;p3">
              <a:extLst>
                <a:ext uri="{FF2B5EF4-FFF2-40B4-BE49-F238E27FC236}">
                  <a16:creationId xmlns:a16="http://schemas.microsoft.com/office/drawing/2014/main" id="{6D19028B-0B6F-D245-AA9B-90B359963D28}"/>
                </a:ext>
              </a:extLst>
            </p:cNvPr>
            <p:cNvSpPr/>
            <p:nvPr/>
          </p:nvSpPr>
          <p:spPr>
            <a:xfrm>
              <a:off x="6034695" y="412561"/>
              <a:ext cx="49698" cy="60589"/>
            </a:xfrm>
            <a:custGeom>
              <a:avLst/>
              <a:gdLst/>
              <a:ahLst/>
              <a:cxnLst/>
              <a:rect l="l" t="t" r="r" b="b"/>
              <a:pathLst>
                <a:path w="324" h="395" extrusionOk="0">
                  <a:moveTo>
                    <a:pt x="246" y="0"/>
                  </a:moveTo>
                  <a:cubicBezTo>
                    <a:pt x="200" y="0"/>
                    <a:pt x="137" y="38"/>
                    <a:pt x="78" y="151"/>
                  </a:cubicBezTo>
                  <a:cubicBezTo>
                    <a:pt x="52" y="201"/>
                    <a:pt x="18" y="248"/>
                    <a:pt x="8" y="302"/>
                  </a:cubicBezTo>
                  <a:cubicBezTo>
                    <a:pt x="0" y="347"/>
                    <a:pt x="32" y="395"/>
                    <a:pt x="82" y="395"/>
                  </a:cubicBezTo>
                  <a:cubicBezTo>
                    <a:pt x="143" y="395"/>
                    <a:pt x="232" y="322"/>
                    <a:pt x="310" y="84"/>
                  </a:cubicBezTo>
                  <a:cubicBezTo>
                    <a:pt x="323" y="42"/>
                    <a:pt x="294" y="0"/>
                    <a:pt x="24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04;p3">
            <a:extLst>
              <a:ext uri="{FF2B5EF4-FFF2-40B4-BE49-F238E27FC236}">
                <a16:creationId xmlns:a16="http://schemas.microsoft.com/office/drawing/2014/main" id="{7CDD7653-C9FA-F24B-9FB2-3C95C2CE8130}"/>
              </a:ext>
            </a:extLst>
          </p:cNvPr>
          <p:cNvSpPr/>
          <p:nvPr/>
        </p:nvSpPr>
        <p:spPr>
          <a:xfrm rot="5052040" flipH="1">
            <a:off x="-841891" y="3361956"/>
            <a:ext cx="2763511" cy="1830248"/>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105;p3">
            <a:extLst>
              <a:ext uri="{FF2B5EF4-FFF2-40B4-BE49-F238E27FC236}">
                <a16:creationId xmlns:a16="http://schemas.microsoft.com/office/drawing/2014/main" id="{F593CD29-EB08-0F46-81A2-0CC8731675A0}"/>
              </a:ext>
            </a:extLst>
          </p:cNvPr>
          <p:cNvGrpSpPr/>
          <p:nvPr/>
        </p:nvGrpSpPr>
        <p:grpSpPr>
          <a:xfrm>
            <a:off x="260444" y="3550709"/>
            <a:ext cx="919113" cy="1154567"/>
            <a:chOff x="1279875" y="1645575"/>
            <a:chExt cx="149800" cy="188175"/>
          </a:xfrm>
        </p:grpSpPr>
        <p:sp>
          <p:nvSpPr>
            <p:cNvPr id="37" name="Google Shape;106;p3">
              <a:extLst>
                <a:ext uri="{FF2B5EF4-FFF2-40B4-BE49-F238E27FC236}">
                  <a16:creationId xmlns:a16="http://schemas.microsoft.com/office/drawing/2014/main" id="{A3D57672-0EA4-4F42-B1B5-86602381852B}"/>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7;p3">
              <a:extLst>
                <a:ext uri="{FF2B5EF4-FFF2-40B4-BE49-F238E27FC236}">
                  <a16:creationId xmlns:a16="http://schemas.microsoft.com/office/drawing/2014/main" id="{70829771-05FE-A84A-A767-6447C79E8D66}"/>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8;p3">
              <a:extLst>
                <a:ext uri="{FF2B5EF4-FFF2-40B4-BE49-F238E27FC236}">
                  <a16:creationId xmlns:a16="http://schemas.microsoft.com/office/drawing/2014/main" id="{891ADD61-2DF6-1846-BC62-1EC07C52AFA7}"/>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9;p3">
              <a:extLst>
                <a:ext uri="{FF2B5EF4-FFF2-40B4-BE49-F238E27FC236}">
                  <a16:creationId xmlns:a16="http://schemas.microsoft.com/office/drawing/2014/main" id="{9CCA5FBF-43FC-204A-BA2B-0665C1597F7E}"/>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10;p3">
              <a:extLst>
                <a:ext uri="{FF2B5EF4-FFF2-40B4-BE49-F238E27FC236}">
                  <a16:creationId xmlns:a16="http://schemas.microsoft.com/office/drawing/2014/main" id="{D43136A3-0D96-6049-8424-5B0F1C00354C}"/>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11;p3">
              <a:extLst>
                <a:ext uri="{FF2B5EF4-FFF2-40B4-BE49-F238E27FC236}">
                  <a16:creationId xmlns:a16="http://schemas.microsoft.com/office/drawing/2014/main" id="{628CE739-A882-DA4E-97DB-805EAF8E8F62}"/>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12;p3">
              <a:extLst>
                <a:ext uri="{FF2B5EF4-FFF2-40B4-BE49-F238E27FC236}">
                  <a16:creationId xmlns:a16="http://schemas.microsoft.com/office/drawing/2014/main" id="{62B17B8E-5110-F24E-80F2-729E799ACE00}"/>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13;p3">
              <a:extLst>
                <a:ext uri="{FF2B5EF4-FFF2-40B4-BE49-F238E27FC236}">
                  <a16:creationId xmlns:a16="http://schemas.microsoft.com/office/drawing/2014/main" id="{C814AE46-F547-E747-97E2-A9C4D5D694C4}"/>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14;p3">
              <a:extLst>
                <a:ext uri="{FF2B5EF4-FFF2-40B4-BE49-F238E27FC236}">
                  <a16:creationId xmlns:a16="http://schemas.microsoft.com/office/drawing/2014/main" id="{2C0BD11F-2E65-8C41-BCF3-FE1D87E9524A}"/>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15;p3">
              <a:extLst>
                <a:ext uri="{FF2B5EF4-FFF2-40B4-BE49-F238E27FC236}">
                  <a16:creationId xmlns:a16="http://schemas.microsoft.com/office/drawing/2014/main" id="{4F5C4BE2-62D0-404D-A77A-A8CDA90FC9FD}"/>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16;p3">
              <a:extLst>
                <a:ext uri="{FF2B5EF4-FFF2-40B4-BE49-F238E27FC236}">
                  <a16:creationId xmlns:a16="http://schemas.microsoft.com/office/drawing/2014/main" id="{1D6A65F4-492E-824E-B1A8-7CE7A3536BD6}"/>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17;p3">
              <a:extLst>
                <a:ext uri="{FF2B5EF4-FFF2-40B4-BE49-F238E27FC236}">
                  <a16:creationId xmlns:a16="http://schemas.microsoft.com/office/drawing/2014/main" id="{EBD46488-CBA6-984D-BC33-550A7830AB62}"/>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18;p3">
              <a:extLst>
                <a:ext uri="{FF2B5EF4-FFF2-40B4-BE49-F238E27FC236}">
                  <a16:creationId xmlns:a16="http://schemas.microsoft.com/office/drawing/2014/main" id="{8D2B5C58-5787-6B49-B8BD-E364AC7B8170}"/>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19;p3">
              <a:extLst>
                <a:ext uri="{FF2B5EF4-FFF2-40B4-BE49-F238E27FC236}">
                  <a16:creationId xmlns:a16="http://schemas.microsoft.com/office/drawing/2014/main" id="{38D8043B-E7E9-A24A-891E-6624CC545FA8}"/>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20;p3">
              <a:extLst>
                <a:ext uri="{FF2B5EF4-FFF2-40B4-BE49-F238E27FC236}">
                  <a16:creationId xmlns:a16="http://schemas.microsoft.com/office/drawing/2014/main" id="{7B5AFF82-69FE-4D48-A324-EE5848989F0A}"/>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1;p3">
              <a:extLst>
                <a:ext uri="{FF2B5EF4-FFF2-40B4-BE49-F238E27FC236}">
                  <a16:creationId xmlns:a16="http://schemas.microsoft.com/office/drawing/2014/main" id="{E3D4408A-7082-7747-9412-CD64C2EDCCF1}"/>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2;p3">
              <a:extLst>
                <a:ext uri="{FF2B5EF4-FFF2-40B4-BE49-F238E27FC236}">
                  <a16:creationId xmlns:a16="http://schemas.microsoft.com/office/drawing/2014/main" id="{BC281648-5E47-DE4C-BA45-7CF8BA157A85}"/>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123;p3">
            <a:extLst>
              <a:ext uri="{FF2B5EF4-FFF2-40B4-BE49-F238E27FC236}">
                <a16:creationId xmlns:a16="http://schemas.microsoft.com/office/drawing/2014/main" id="{72AD1978-049A-6A43-A7E5-48B225D54049}"/>
              </a:ext>
            </a:extLst>
          </p:cNvPr>
          <p:cNvSpPr/>
          <p:nvPr/>
        </p:nvSpPr>
        <p:spPr>
          <a:xfrm>
            <a:off x="6898097" y="3093310"/>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24;p3">
            <a:extLst>
              <a:ext uri="{FF2B5EF4-FFF2-40B4-BE49-F238E27FC236}">
                <a16:creationId xmlns:a16="http://schemas.microsoft.com/office/drawing/2014/main" id="{FD001589-C417-9C46-9D93-22E29AB49BEF}"/>
              </a:ext>
            </a:extLst>
          </p:cNvPr>
          <p:cNvSpPr/>
          <p:nvPr/>
        </p:nvSpPr>
        <p:spPr>
          <a:xfrm rot="8923620">
            <a:off x="7966376" y="1144827"/>
            <a:ext cx="1632767" cy="744311"/>
          </a:xfrm>
          <a:custGeom>
            <a:avLst/>
            <a:gdLst/>
            <a:ahLst/>
            <a:cxnLst/>
            <a:rect l="l" t="t" r="r" b="b"/>
            <a:pathLst>
              <a:path w="18418" h="8396" extrusionOk="0">
                <a:moveTo>
                  <a:pt x="14847" y="0"/>
                </a:moveTo>
                <a:cubicBezTo>
                  <a:pt x="14561" y="0"/>
                  <a:pt x="14276" y="10"/>
                  <a:pt x="13992" y="20"/>
                </a:cubicBezTo>
                <a:cubicBezTo>
                  <a:pt x="13211" y="47"/>
                  <a:pt x="12433" y="77"/>
                  <a:pt x="11652" y="104"/>
                </a:cubicBezTo>
                <a:cubicBezTo>
                  <a:pt x="8199" y="231"/>
                  <a:pt x="4725" y="252"/>
                  <a:pt x="1289" y="634"/>
                </a:cubicBezTo>
                <a:cubicBezTo>
                  <a:pt x="1202" y="644"/>
                  <a:pt x="1195" y="771"/>
                  <a:pt x="1289" y="775"/>
                </a:cubicBezTo>
                <a:cubicBezTo>
                  <a:pt x="1934" y="799"/>
                  <a:pt x="2579" y="810"/>
                  <a:pt x="3225" y="810"/>
                </a:cubicBezTo>
                <a:cubicBezTo>
                  <a:pt x="5477" y="810"/>
                  <a:pt x="7730" y="684"/>
                  <a:pt x="9979" y="600"/>
                </a:cubicBezTo>
                <a:cubicBezTo>
                  <a:pt x="11380" y="547"/>
                  <a:pt x="12778" y="490"/>
                  <a:pt x="14176" y="443"/>
                </a:cubicBezTo>
                <a:cubicBezTo>
                  <a:pt x="14433" y="434"/>
                  <a:pt x="14709" y="424"/>
                  <a:pt x="14992" y="424"/>
                </a:cubicBezTo>
                <a:cubicBezTo>
                  <a:pt x="15965" y="424"/>
                  <a:pt x="17027" y="539"/>
                  <a:pt x="17720" y="1194"/>
                </a:cubicBezTo>
                <a:cubicBezTo>
                  <a:pt x="18139" y="1589"/>
                  <a:pt x="18015" y="2374"/>
                  <a:pt x="17952" y="2900"/>
                </a:cubicBezTo>
                <a:cubicBezTo>
                  <a:pt x="17891" y="3406"/>
                  <a:pt x="17757" y="3956"/>
                  <a:pt x="17351" y="4298"/>
                </a:cubicBezTo>
                <a:cubicBezTo>
                  <a:pt x="16999" y="4596"/>
                  <a:pt x="16542" y="4653"/>
                  <a:pt x="16093" y="4653"/>
                </a:cubicBezTo>
                <a:cubicBezTo>
                  <a:pt x="15940" y="4653"/>
                  <a:pt x="15788" y="4646"/>
                  <a:pt x="15642" y="4640"/>
                </a:cubicBezTo>
                <a:cubicBezTo>
                  <a:pt x="15456" y="4632"/>
                  <a:pt x="15270" y="4623"/>
                  <a:pt x="15086" y="4623"/>
                </a:cubicBezTo>
                <a:cubicBezTo>
                  <a:pt x="14766" y="4623"/>
                  <a:pt x="14449" y="4650"/>
                  <a:pt x="14136" y="4754"/>
                </a:cubicBezTo>
                <a:cubicBezTo>
                  <a:pt x="13747" y="4885"/>
                  <a:pt x="13355" y="5116"/>
                  <a:pt x="13154" y="5492"/>
                </a:cubicBezTo>
                <a:cubicBezTo>
                  <a:pt x="13067" y="5653"/>
                  <a:pt x="13023" y="5837"/>
                  <a:pt x="13027" y="6022"/>
                </a:cubicBezTo>
                <a:cubicBezTo>
                  <a:pt x="13027" y="6186"/>
                  <a:pt x="13080" y="6347"/>
                  <a:pt x="13084" y="6511"/>
                </a:cubicBezTo>
                <a:cubicBezTo>
                  <a:pt x="13087" y="6726"/>
                  <a:pt x="12983" y="6843"/>
                  <a:pt x="12815" y="6957"/>
                </a:cubicBezTo>
                <a:cubicBezTo>
                  <a:pt x="12138" y="7412"/>
                  <a:pt x="11307" y="7505"/>
                  <a:pt x="10484" y="7505"/>
                </a:cubicBezTo>
                <a:cubicBezTo>
                  <a:pt x="10078" y="7505"/>
                  <a:pt x="9674" y="7482"/>
                  <a:pt x="9292" y="7470"/>
                </a:cubicBezTo>
                <a:cubicBezTo>
                  <a:pt x="9078" y="7462"/>
                  <a:pt x="8864" y="7459"/>
                  <a:pt x="8651" y="7459"/>
                </a:cubicBezTo>
                <a:cubicBezTo>
                  <a:pt x="7344" y="7459"/>
                  <a:pt x="6041" y="7590"/>
                  <a:pt x="4739" y="7731"/>
                </a:cubicBezTo>
                <a:cubicBezTo>
                  <a:pt x="3954" y="7815"/>
                  <a:pt x="3170" y="7916"/>
                  <a:pt x="2378" y="7979"/>
                </a:cubicBezTo>
                <a:cubicBezTo>
                  <a:pt x="1874" y="8020"/>
                  <a:pt x="1340" y="8082"/>
                  <a:pt x="817" y="8082"/>
                </a:cubicBezTo>
                <a:cubicBezTo>
                  <a:pt x="565" y="8082"/>
                  <a:pt x="315" y="8068"/>
                  <a:pt x="72" y="8030"/>
                </a:cubicBezTo>
                <a:cubicBezTo>
                  <a:pt x="69" y="8029"/>
                  <a:pt x="67" y="8029"/>
                  <a:pt x="65" y="8029"/>
                </a:cubicBezTo>
                <a:cubicBezTo>
                  <a:pt x="25" y="8029"/>
                  <a:pt x="0" y="8082"/>
                  <a:pt x="42" y="8107"/>
                </a:cubicBezTo>
                <a:cubicBezTo>
                  <a:pt x="427" y="8338"/>
                  <a:pt x="844" y="8396"/>
                  <a:pt x="1272" y="8396"/>
                </a:cubicBezTo>
                <a:cubicBezTo>
                  <a:pt x="1496" y="8396"/>
                  <a:pt x="1723" y="8380"/>
                  <a:pt x="1949" y="8365"/>
                </a:cubicBezTo>
                <a:cubicBezTo>
                  <a:pt x="2704" y="8315"/>
                  <a:pt x="3455" y="8234"/>
                  <a:pt x="4206" y="8147"/>
                </a:cubicBezTo>
                <a:cubicBezTo>
                  <a:pt x="5625" y="7981"/>
                  <a:pt x="7036" y="7781"/>
                  <a:pt x="8468" y="7781"/>
                </a:cubicBezTo>
                <a:cubicBezTo>
                  <a:pt x="8513" y="7781"/>
                  <a:pt x="8559" y="7781"/>
                  <a:pt x="8604" y="7782"/>
                </a:cubicBezTo>
                <a:cubicBezTo>
                  <a:pt x="9235" y="7785"/>
                  <a:pt x="9883" y="7843"/>
                  <a:pt x="10526" y="7843"/>
                </a:cubicBezTo>
                <a:cubicBezTo>
                  <a:pt x="11134" y="7843"/>
                  <a:pt x="11737" y="7791"/>
                  <a:pt x="12312" y="7591"/>
                </a:cubicBezTo>
                <a:cubicBezTo>
                  <a:pt x="12768" y="7433"/>
                  <a:pt x="13419" y="7168"/>
                  <a:pt x="13452" y="6608"/>
                </a:cubicBezTo>
                <a:cubicBezTo>
                  <a:pt x="13469" y="6317"/>
                  <a:pt x="13332" y="6032"/>
                  <a:pt x="13439" y="5747"/>
                </a:cubicBezTo>
                <a:cubicBezTo>
                  <a:pt x="13529" y="5499"/>
                  <a:pt x="13751" y="5328"/>
                  <a:pt x="13979" y="5210"/>
                </a:cubicBezTo>
                <a:cubicBezTo>
                  <a:pt x="14335" y="5025"/>
                  <a:pt x="14713" y="4981"/>
                  <a:pt x="15098" y="4981"/>
                </a:cubicBezTo>
                <a:cubicBezTo>
                  <a:pt x="15457" y="4981"/>
                  <a:pt x="15823" y="5020"/>
                  <a:pt x="16183" y="5020"/>
                </a:cubicBezTo>
                <a:cubicBezTo>
                  <a:pt x="16570" y="5020"/>
                  <a:pt x="16951" y="4975"/>
                  <a:pt x="17311" y="4788"/>
                </a:cubicBezTo>
                <a:cubicBezTo>
                  <a:pt x="18290" y="4281"/>
                  <a:pt x="18404" y="3044"/>
                  <a:pt x="18414" y="2069"/>
                </a:cubicBezTo>
                <a:cubicBezTo>
                  <a:pt x="18418" y="1770"/>
                  <a:pt x="18411" y="1465"/>
                  <a:pt x="18260" y="1197"/>
                </a:cubicBezTo>
                <a:cubicBezTo>
                  <a:pt x="18116" y="942"/>
                  <a:pt x="17875" y="754"/>
                  <a:pt x="17626" y="607"/>
                </a:cubicBezTo>
                <a:cubicBezTo>
                  <a:pt x="17097" y="282"/>
                  <a:pt x="16483" y="124"/>
                  <a:pt x="15870" y="54"/>
                </a:cubicBezTo>
                <a:cubicBezTo>
                  <a:pt x="15530" y="14"/>
                  <a:pt x="15188" y="0"/>
                  <a:pt x="148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25;p3">
            <a:extLst>
              <a:ext uri="{FF2B5EF4-FFF2-40B4-BE49-F238E27FC236}">
                <a16:creationId xmlns:a16="http://schemas.microsoft.com/office/drawing/2014/main" id="{31672ACB-C856-BF43-87C2-6B5C94A45CC4}"/>
              </a:ext>
            </a:extLst>
          </p:cNvPr>
          <p:cNvSpPr/>
          <p:nvPr/>
        </p:nvSpPr>
        <p:spPr>
          <a:xfrm rot="2190743">
            <a:off x="7421363" y="351721"/>
            <a:ext cx="779436" cy="713560"/>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graphicFrame>
        <p:nvGraphicFramePr>
          <p:cNvPr id="1419" name="Google Shape;1419;p52"/>
          <p:cNvGraphicFramePr/>
          <p:nvPr>
            <p:extLst>
              <p:ext uri="{D42A27DB-BD31-4B8C-83A1-F6EECF244321}">
                <p14:modId xmlns:p14="http://schemas.microsoft.com/office/powerpoint/2010/main" val="2644109360"/>
              </p:ext>
            </p:extLst>
          </p:nvPr>
        </p:nvGraphicFramePr>
        <p:xfrm>
          <a:off x="1043025" y="800937"/>
          <a:ext cx="6784950" cy="3855570"/>
        </p:xfrm>
        <a:graphic>
          <a:graphicData uri="http://schemas.openxmlformats.org/drawingml/2006/table">
            <a:tbl>
              <a:tblPr>
                <a:noFill/>
                <a:tableStyleId>{74F60EEF-BC85-4558-8F52-0B15C527C1B0}</a:tableStyleId>
              </a:tblPr>
              <a:tblGrid>
                <a:gridCol w="1004275">
                  <a:extLst>
                    <a:ext uri="{9D8B030D-6E8A-4147-A177-3AD203B41FA5}">
                      <a16:colId xmlns:a16="http://schemas.microsoft.com/office/drawing/2014/main" val="20000"/>
                    </a:ext>
                  </a:extLst>
                </a:gridCol>
                <a:gridCol w="1257375">
                  <a:extLst>
                    <a:ext uri="{9D8B030D-6E8A-4147-A177-3AD203B41FA5}">
                      <a16:colId xmlns:a16="http://schemas.microsoft.com/office/drawing/2014/main" val="20001"/>
                    </a:ext>
                  </a:extLst>
                </a:gridCol>
                <a:gridCol w="1130825">
                  <a:extLst>
                    <a:ext uri="{9D8B030D-6E8A-4147-A177-3AD203B41FA5}">
                      <a16:colId xmlns:a16="http://schemas.microsoft.com/office/drawing/2014/main" val="20002"/>
                    </a:ext>
                  </a:extLst>
                </a:gridCol>
                <a:gridCol w="1130825">
                  <a:extLst>
                    <a:ext uri="{9D8B030D-6E8A-4147-A177-3AD203B41FA5}">
                      <a16:colId xmlns:a16="http://schemas.microsoft.com/office/drawing/2014/main" val="20003"/>
                    </a:ext>
                  </a:extLst>
                </a:gridCol>
                <a:gridCol w="1130825">
                  <a:extLst>
                    <a:ext uri="{9D8B030D-6E8A-4147-A177-3AD203B41FA5}">
                      <a16:colId xmlns:a16="http://schemas.microsoft.com/office/drawing/2014/main" val="20004"/>
                    </a:ext>
                  </a:extLst>
                </a:gridCol>
                <a:gridCol w="1130825">
                  <a:extLst>
                    <a:ext uri="{9D8B030D-6E8A-4147-A177-3AD203B41FA5}">
                      <a16:colId xmlns:a16="http://schemas.microsoft.com/office/drawing/2014/main" val="20005"/>
                    </a:ext>
                  </a:extLst>
                </a:gridCol>
              </a:tblGrid>
              <a:tr h="609575">
                <a:tc>
                  <a:txBody>
                    <a:bodyPr/>
                    <a:lstStyle/>
                    <a:p>
                      <a:pPr marL="0" lvl="0" indent="0" algn="ctr" rtl="0">
                        <a:spcBef>
                          <a:spcPts val="0"/>
                        </a:spcBef>
                        <a:spcAft>
                          <a:spcPts val="0"/>
                        </a:spcAft>
                        <a:buNone/>
                      </a:pPr>
                      <a:endParaRPr dirty="0"/>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accent6"/>
                      </a:solidFill>
                      <a:prstDash val="solid"/>
                      <a:round/>
                      <a:headEnd type="none" w="sm" len="sm"/>
                      <a:tailEnd type="none" w="sm" len="sm"/>
                    </a:lnB>
                  </a:tcPr>
                </a:tc>
                <a:tc>
                  <a:txBody>
                    <a:bodyPr/>
                    <a:lstStyle/>
                    <a:p>
                      <a:pPr marL="0" lvl="0" indent="0" algn="ctr" rtl="0">
                        <a:spcBef>
                          <a:spcPts val="0"/>
                        </a:spcBef>
                        <a:spcAft>
                          <a:spcPts val="0"/>
                        </a:spcAft>
                        <a:buNone/>
                      </a:pPr>
                      <a:r>
                        <a:rPr lang="pt-BR" b="1" dirty="0">
                          <a:solidFill>
                            <a:schemeClr val="dk2"/>
                          </a:solidFill>
                          <a:latin typeface="Livvic"/>
                          <a:ea typeface="Livvic"/>
                          <a:cs typeface="Livvic"/>
                          <a:sym typeface="Livvic"/>
                        </a:rPr>
                        <a:t>Film title</a:t>
                      </a:r>
                      <a:endParaRPr b="1" dirty="0">
                        <a:solidFill>
                          <a:schemeClr val="dk2"/>
                        </a:solidFill>
                        <a:latin typeface="Livvic"/>
                        <a:ea typeface="Livvic"/>
                        <a:cs typeface="Livvic"/>
                        <a:sym typeface="Livvic"/>
                      </a:endParaRPr>
                    </a:p>
                  </a:txBody>
                  <a:tcPr marL="0" marR="0" marT="91425" marB="91425" anchor="ctr">
                    <a:lnL w="19050" cap="flat" cmpd="sng">
                      <a:solidFill>
                        <a:schemeClr val="accent6"/>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pt-BR" b="1" dirty="0">
                          <a:solidFill>
                            <a:schemeClr val="dk2"/>
                          </a:solidFill>
                          <a:latin typeface="Livvic"/>
                          <a:ea typeface="Livvic"/>
                          <a:cs typeface="Livvic"/>
                          <a:sym typeface="Livvic"/>
                        </a:rPr>
                        <a:t>Female leads or coleads</a:t>
                      </a:r>
                      <a:endParaRPr b="1" dirty="0">
                        <a:solidFill>
                          <a:schemeClr val="dk2"/>
                        </a:solidFill>
                        <a:latin typeface="Livvic"/>
                        <a:ea typeface="Livvic"/>
                        <a:cs typeface="Livvic"/>
                        <a:sym typeface="Livvic"/>
                      </a:endParaRPr>
                    </a:p>
                  </a:txBody>
                  <a:tcPr marL="0" marR="0" marT="91425" marB="91425" anchor="ctr">
                    <a:lnL w="19050" cap="flat" cmpd="sng">
                      <a:solidFill>
                        <a:schemeClr val="accent6"/>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US" b="1">
                          <a:solidFill>
                            <a:schemeClr val="dk2"/>
                          </a:solidFill>
                          <a:latin typeface="Livvic"/>
                          <a:ea typeface="Livvic"/>
                          <a:cs typeface="Livvic"/>
                          <a:sym typeface="Livvic"/>
                        </a:rPr>
                        <a:t>Original theatrical release date	</a:t>
                      </a:r>
                      <a:endParaRPr b="1" dirty="0">
                        <a:solidFill>
                          <a:schemeClr val="dk2"/>
                        </a:solidFill>
                        <a:latin typeface="Livvic"/>
                        <a:ea typeface="Livvic"/>
                        <a:cs typeface="Livvic"/>
                        <a:sym typeface="Livvic"/>
                      </a:endParaRPr>
                    </a:p>
                  </a:txBody>
                  <a:tcPr marL="0" marR="0" marT="91425" marB="91425" anchor="ctr">
                    <a:lnL w="19050" cap="flat" cmpd="sng">
                      <a:solidFill>
                        <a:schemeClr val="accent6"/>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US" altLang="zh-CN" b="1">
                          <a:solidFill>
                            <a:schemeClr val="dk2"/>
                          </a:solidFill>
                          <a:latin typeface="Livvic"/>
                          <a:ea typeface="Livvic"/>
                          <a:cs typeface="Livvic"/>
                          <a:sym typeface="Livvic"/>
                        </a:rPr>
                        <a:t>Synopsis</a:t>
                      </a:r>
                      <a:endParaRPr b="1" dirty="0">
                        <a:solidFill>
                          <a:schemeClr val="dk2"/>
                        </a:solidFill>
                        <a:latin typeface="Livvic"/>
                        <a:ea typeface="Livvic"/>
                        <a:cs typeface="Livvic"/>
                        <a:sym typeface="Livvic"/>
                      </a:endParaRPr>
                    </a:p>
                  </a:txBody>
                  <a:tcPr marL="0" marR="0" marT="91425" marB="91425" anchor="ctr">
                    <a:lnL w="19050" cap="flat" cmpd="sng">
                      <a:solidFill>
                        <a:schemeClr val="accent6"/>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endParaRPr b="1" dirty="0">
                        <a:solidFill>
                          <a:schemeClr val="dk2"/>
                        </a:solidFill>
                        <a:latin typeface="Livvic"/>
                        <a:ea typeface="Livvic"/>
                        <a:cs typeface="Livvic"/>
                        <a:sym typeface="Livvic"/>
                      </a:endParaRPr>
                    </a:p>
                  </a:txBody>
                  <a:tcPr marL="0" marR="0" marT="91425" marB="91425" anchor="ctr">
                    <a:lnL w="19050" cap="flat" cmpd="sng">
                      <a:solidFill>
                        <a:schemeClr val="accent6"/>
                      </a:solidFill>
                      <a:prstDash val="solid"/>
                      <a:round/>
                      <a:headEnd type="none" w="sm" len="sm"/>
                      <a:tailEnd type="none" w="sm" len="sm"/>
                    </a:lnL>
                    <a:lnR w="19050" cap="flat" cmpd="sng">
                      <a:solidFill>
                        <a:schemeClr val="accent6"/>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609575">
                <a:tc>
                  <a:txBody>
                    <a:bodyPr/>
                    <a:lstStyle/>
                    <a:p>
                      <a:pPr marL="0" lvl="0" indent="0" algn="ctr" rtl="0">
                        <a:spcBef>
                          <a:spcPts val="0"/>
                        </a:spcBef>
                        <a:spcAft>
                          <a:spcPts val="0"/>
                        </a:spcAft>
                        <a:buNone/>
                      </a:pPr>
                      <a:r>
                        <a:rPr lang="pt-BR" b="1" dirty="0">
                          <a:solidFill>
                            <a:schemeClr val="lt1"/>
                          </a:solidFill>
                          <a:latin typeface="Livvic"/>
                          <a:ea typeface="Livvic"/>
                          <a:cs typeface="Livvic"/>
                          <a:sym typeface="Livvic"/>
                        </a:rPr>
                        <a:t>1</a:t>
                      </a:r>
                      <a:endParaRPr b="1" dirty="0">
                        <a:solidFill>
                          <a:schemeClr val="lt1"/>
                        </a:solidFill>
                        <a:latin typeface="Livvic"/>
                        <a:ea typeface="Livvic"/>
                        <a:cs typeface="Livvic"/>
                        <a:sym typeface="Livvic"/>
                      </a:endParaRPr>
                    </a:p>
                  </a:txBody>
                  <a:tcPr marL="91425" marR="91425" marT="91425" marB="91425" anchor="ctr">
                    <a:lnL w="19050" cap="flat" cmpd="sng">
                      <a:solidFill>
                        <a:schemeClr val="accent6"/>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accent6"/>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Brave</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Merida</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June 22, 2012</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en-US" sz="600" dirty="0">
                          <a:solidFill>
                            <a:schemeClr val="dk2"/>
                          </a:solidFill>
                          <a:latin typeface="IBM Plex Sans"/>
                          <a:ea typeface="IBM Plex Sans"/>
                          <a:cs typeface="IBM Plex Sans"/>
                          <a:sym typeface="IBM Plex Sans"/>
                        </a:rPr>
                        <a:t>Princess Merida violates a tradition that causes havoc in her realm because she is determined to follow her own path in life. </a:t>
                      </a:r>
                      <a:endParaRPr sz="600"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extLst>
                  <a:ext uri="{0D108BD9-81ED-4DB2-BD59-A6C34878D82A}">
                    <a16:rowId xmlns:a16="http://schemas.microsoft.com/office/drawing/2014/main" val="10001"/>
                  </a:ext>
                </a:extLst>
              </a:tr>
              <a:tr h="609575">
                <a:tc>
                  <a:txBody>
                    <a:bodyPr/>
                    <a:lstStyle/>
                    <a:p>
                      <a:pPr marL="0" lvl="0" indent="0" algn="ctr" rtl="0">
                        <a:spcBef>
                          <a:spcPts val="0"/>
                        </a:spcBef>
                        <a:spcAft>
                          <a:spcPts val="0"/>
                        </a:spcAft>
                        <a:buNone/>
                      </a:pPr>
                      <a:r>
                        <a:rPr lang="pt-BR" b="1" dirty="0">
                          <a:solidFill>
                            <a:schemeClr val="lt1"/>
                          </a:solidFill>
                          <a:latin typeface="Livvic"/>
                          <a:ea typeface="Livvic"/>
                          <a:cs typeface="Livvic"/>
                          <a:sym typeface="Livvic"/>
                        </a:rPr>
                        <a:t>2</a:t>
                      </a:r>
                      <a:endParaRPr b="1" dirty="0">
                        <a:solidFill>
                          <a:schemeClr val="lt1"/>
                        </a:solidFill>
                        <a:latin typeface="Livvic"/>
                        <a:ea typeface="Livvic"/>
                        <a:cs typeface="Livvic"/>
                        <a:sym typeface="Livvic"/>
                      </a:endParaRPr>
                    </a:p>
                  </a:txBody>
                  <a:tcPr marL="91425" marR="91425" marT="91425" marB="91425" anchor="ctr">
                    <a:lnL w="19050" cap="flat" cmpd="sng">
                      <a:solidFill>
                        <a:schemeClr val="accent6"/>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accent6"/>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Inside Out</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Riley and Joy</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June 19, 2015</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en-US" sz="500" dirty="0">
                          <a:solidFill>
                            <a:schemeClr val="dk2"/>
                          </a:solidFill>
                          <a:latin typeface="IBM Plex Sans"/>
                          <a:ea typeface="IBM Plex Sans"/>
                          <a:cs typeface="IBM Plex Sans"/>
                          <a:sym typeface="IBM Plex Sans"/>
                        </a:rPr>
                        <a:t>Riley, a young girl who has been torn from her childhood in the Midwest and sent to San Francisco, has emotional struggle as she learns how to navigate a new city, home, and school.</a:t>
                      </a:r>
                      <a:endParaRPr sz="500"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extLst>
                  <a:ext uri="{0D108BD9-81ED-4DB2-BD59-A6C34878D82A}">
                    <a16:rowId xmlns:a16="http://schemas.microsoft.com/office/drawing/2014/main" val="10002"/>
                  </a:ext>
                </a:extLst>
              </a:tr>
              <a:tr h="609575">
                <a:tc>
                  <a:txBody>
                    <a:bodyPr/>
                    <a:lstStyle/>
                    <a:p>
                      <a:pPr marL="0" lvl="0" indent="0" algn="ctr" rtl="0">
                        <a:spcBef>
                          <a:spcPts val="0"/>
                        </a:spcBef>
                        <a:spcAft>
                          <a:spcPts val="0"/>
                        </a:spcAft>
                        <a:buNone/>
                      </a:pPr>
                      <a:r>
                        <a:rPr lang="pt-BR" b="1" dirty="0">
                          <a:solidFill>
                            <a:schemeClr val="lt1"/>
                          </a:solidFill>
                          <a:latin typeface="Livvic"/>
                          <a:ea typeface="Livvic"/>
                          <a:cs typeface="Livvic"/>
                          <a:sym typeface="Livvic"/>
                        </a:rPr>
                        <a:t>3</a:t>
                      </a:r>
                      <a:endParaRPr b="1" dirty="0">
                        <a:solidFill>
                          <a:schemeClr val="lt1"/>
                        </a:solidFill>
                        <a:latin typeface="Livvic"/>
                        <a:ea typeface="Livvic"/>
                        <a:cs typeface="Livvic"/>
                        <a:sym typeface="Livvic"/>
                      </a:endParaRPr>
                    </a:p>
                  </a:txBody>
                  <a:tcPr marL="91425" marR="91425" marT="91425" marB="91425" anchor="ctr">
                    <a:lnL w="19050" cap="flat" cmpd="sng">
                      <a:solidFill>
                        <a:schemeClr val="accent6"/>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accent6"/>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Finding Dory</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Dory</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June 17, 2016</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en-US" sz="600" dirty="0">
                          <a:solidFill>
                            <a:schemeClr val="dk2"/>
                          </a:solidFill>
                          <a:latin typeface="IBM Plex Sans"/>
                          <a:ea typeface="IBM Plex Sans"/>
                          <a:cs typeface="IBM Plex Sans"/>
                          <a:sym typeface="IBM Plex Sans"/>
                        </a:rPr>
                        <a:t>Everyone learns some things about the true meaning of family when Dory, a kind but forgetful blue tang fish, starts looking for her long-lost parents.</a:t>
                      </a:r>
                      <a:endParaRPr sz="600"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extLst>
                  <a:ext uri="{0D108BD9-81ED-4DB2-BD59-A6C34878D82A}">
                    <a16:rowId xmlns:a16="http://schemas.microsoft.com/office/drawing/2014/main" val="10003"/>
                  </a:ext>
                </a:extLst>
              </a:tr>
              <a:tr h="609575">
                <a:tc>
                  <a:txBody>
                    <a:bodyPr/>
                    <a:lstStyle/>
                    <a:p>
                      <a:pPr marL="0" lvl="0" indent="0" algn="ctr" rtl="0">
                        <a:spcBef>
                          <a:spcPts val="0"/>
                        </a:spcBef>
                        <a:spcAft>
                          <a:spcPts val="0"/>
                        </a:spcAft>
                        <a:buNone/>
                      </a:pPr>
                      <a:r>
                        <a:rPr lang="pt-BR" b="1" dirty="0">
                          <a:solidFill>
                            <a:schemeClr val="lt1"/>
                          </a:solidFill>
                          <a:latin typeface="Livvic"/>
                          <a:ea typeface="Livvic"/>
                          <a:cs typeface="Livvic"/>
                          <a:sym typeface="Livvic"/>
                        </a:rPr>
                        <a:t>4</a:t>
                      </a:r>
                      <a:endParaRPr b="1" dirty="0">
                        <a:solidFill>
                          <a:schemeClr val="lt1"/>
                        </a:solidFill>
                        <a:latin typeface="Livvic"/>
                        <a:ea typeface="Livvic"/>
                        <a:cs typeface="Livvic"/>
                        <a:sym typeface="Livvic"/>
                      </a:endParaRPr>
                    </a:p>
                  </a:txBody>
                  <a:tcPr marL="91425" marR="91425" marT="91425" marB="91425" anchor="ctr">
                    <a:lnL w="19050" cap="flat" cmpd="sng">
                      <a:solidFill>
                        <a:schemeClr val="accent6"/>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accent6"/>
                      </a:solidFill>
                      <a:prstDash val="solid"/>
                      <a:round/>
                      <a:headEnd type="none" w="sm" len="sm"/>
                      <a:tailEnd type="none" w="sm" len="sm"/>
                    </a:lnT>
                    <a:lnB w="19050" cap="flat" cmpd="sng">
                      <a:solidFill>
                        <a:schemeClr val="accent6"/>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US" dirty="0">
                          <a:solidFill>
                            <a:schemeClr val="dk2"/>
                          </a:solidFill>
                          <a:latin typeface="IBM Plex Sans"/>
                          <a:ea typeface="IBM Plex Sans"/>
                          <a:cs typeface="IBM Plex Sans"/>
                          <a:sym typeface="IBM Plex Sans"/>
                        </a:rPr>
                        <a:t>Cars 3</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Cruz Ramirez</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pt-BR" dirty="0">
                          <a:solidFill>
                            <a:schemeClr val="dk2"/>
                          </a:solidFill>
                          <a:latin typeface="IBM Plex Sans"/>
                          <a:ea typeface="IBM Plex Sans"/>
                          <a:cs typeface="IBM Plex Sans"/>
                          <a:sym typeface="IBM Plex Sans"/>
                        </a:rPr>
                        <a:t>June 16, 2017</a:t>
                      </a: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r>
                        <a:rPr lang="en-US" sz="600" dirty="0">
                          <a:solidFill>
                            <a:schemeClr val="dk2"/>
                          </a:solidFill>
                          <a:latin typeface="IBM Plex Sans"/>
                          <a:ea typeface="IBM Plex Sans"/>
                          <a:cs typeface="IBM Plex Sans"/>
                          <a:sym typeface="IBM Plex Sans"/>
                        </a:rPr>
                        <a:t>Lightning McQueen sets out to prove to a new generation of racers that he’s still the best race car in the world.</a:t>
                      </a:r>
                      <a:endParaRPr sz="600"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tc>
                  <a:txBody>
                    <a:bodyPr/>
                    <a:lstStyle/>
                    <a:p>
                      <a:pPr marL="0" lvl="0" indent="0" algn="ctr" rtl="0">
                        <a:spcBef>
                          <a:spcPts val="0"/>
                        </a:spcBef>
                        <a:spcAft>
                          <a:spcPts val="0"/>
                        </a:spcAft>
                        <a:buNone/>
                      </a:pPr>
                      <a:endParaRPr dirty="0">
                        <a:solidFill>
                          <a:schemeClr val="dk2"/>
                        </a:solidFill>
                        <a:latin typeface="IBM Plex Sans"/>
                        <a:ea typeface="IBM Plex Sans"/>
                        <a:cs typeface="IBM Plex Sans"/>
                        <a:sym typeface="IBM Plex Sans"/>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accent6"/>
                    </a:solidFill>
                  </a:tcPr>
                </a:tc>
                <a:extLst>
                  <a:ext uri="{0D108BD9-81ED-4DB2-BD59-A6C34878D82A}">
                    <a16:rowId xmlns:a16="http://schemas.microsoft.com/office/drawing/2014/main" val="10004"/>
                  </a:ext>
                </a:extLst>
              </a:tr>
            </a:tbl>
          </a:graphicData>
        </a:graphic>
      </p:graphicFrame>
      <p:sp>
        <p:nvSpPr>
          <p:cNvPr id="4" name="Google Shape;797;p23">
            <a:extLst>
              <a:ext uri="{FF2B5EF4-FFF2-40B4-BE49-F238E27FC236}">
                <a16:creationId xmlns:a16="http://schemas.microsoft.com/office/drawing/2014/main" id="{372293D3-7827-1748-8D55-E17AA42423CD}"/>
              </a:ext>
            </a:extLst>
          </p:cNvPr>
          <p:cNvSpPr/>
          <p:nvPr/>
        </p:nvSpPr>
        <p:spPr>
          <a:xfrm rot="4852573">
            <a:off x="-421935" y="-366931"/>
            <a:ext cx="1484735" cy="1443436"/>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798;p23">
            <a:extLst>
              <a:ext uri="{FF2B5EF4-FFF2-40B4-BE49-F238E27FC236}">
                <a16:creationId xmlns:a16="http://schemas.microsoft.com/office/drawing/2014/main" id="{FADC1270-BB6D-F44B-8DD2-F06031627B4D}"/>
              </a:ext>
            </a:extLst>
          </p:cNvPr>
          <p:cNvSpPr/>
          <p:nvPr/>
        </p:nvSpPr>
        <p:spPr>
          <a:xfrm rot="5164659">
            <a:off x="-895213" y="3942493"/>
            <a:ext cx="2322774" cy="1740355"/>
          </a:xfrm>
          <a:custGeom>
            <a:avLst/>
            <a:gdLst/>
            <a:ahLst/>
            <a:cxnLst/>
            <a:rect l="l" t="t" r="r" b="b"/>
            <a:pathLst>
              <a:path w="15143" h="11346" extrusionOk="0">
                <a:moveTo>
                  <a:pt x="10454" y="0"/>
                </a:moveTo>
                <a:cubicBezTo>
                  <a:pt x="9099" y="0"/>
                  <a:pt x="8060" y="1621"/>
                  <a:pt x="7272" y="2599"/>
                </a:cubicBezTo>
                <a:cubicBezTo>
                  <a:pt x="5844" y="4380"/>
                  <a:pt x="5103" y="5020"/>
                  <a:pt x="2575" y="5043"/>
                </a:cubicBezTo>
                <a:cubicBezTo>
                  <a:pt x="2549" y="5044"/>
                  <a:pt x="2523" y="5044"/>
                  <a:pt x="2497" y="5044"/>
                </a:cubicBezTo>
                <a:cubicBezTo>
                  <a:pt x="2356" y="5044"/>
                  <a:pt x="2216" y="5041"/>
                  <a:pt x="2080" y="5041"/>
                </a:cubicBezTo>
                <a:cubicBezTo>
                  <a:pt x="1308" y="5041"/>
                  <a:pt x="650" y="5113"/>
                  <a:pt x="436" y="6076"/>
                </a:cubicBezTo>
                <a:cubicBezTo>
                  <a:pt x="0" y="8024"/>
                  <a:pt x="1291" y="10096"/>
                  <a:pt x="3065" y="10870"/>
                </a:cubicBezTo>
                <a:cubicBezTo>
                  <a:pt x="3814" y="11198"/>
                  <a:pt x="4552" y="11346"/>
                  <a:pt x="5266" y="11346"/>
                </a:cubicBezTo>
                <a:cubicBezTo>
                  <a:pt x="10978" y="11346"/>
                  <a:pt x="15143" y="1912"/>
                  <a:pt x="11212" y="169"/>
                </a:cubicBezTo>
                <a:cubicBezTo>
                  <a:pt x="10949" y="52"/>
                  <a:pt x="10697" y="0"/>
                  <a:pt x="104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799;p23">
            <a:extLst>
              <a:ext uri="{FF2B5EF4-FFF2-40B4-BE49-F238E27FC236}">
                <a16:creationId xmlns:a16="http://schemas.microsoft.com/office/drawing/2014/main" id="{57BF870F-1B85-B44D-8BA1-01C01E40CDCF}"/>
              </a:ext>
            </a:extLst>
          </p:cNvPr>
          <p:cNvGrpSpPr/>
          <p:nvPr/>
        </p:nvGrpSpPr>
        <p:grpSpPr>
          <a:xfrm rot="10800000">
            <a:off x="249799" y="292028"/>
            <a:ext cx="722160" cy="713724"/>
            <a:chOff x="407600" y="2200125"/>
            <a:chExt cx="117700" cy="116325"/>
          </a:xfrm>
        </p:grpSpPr>
        <p:sp>
          <p:nvSpPr>
            <p:cNvPr id="7" name="Google Shape;800;p23">
              <a:extLst>
                <a:ext uri="{FF2B5EF4-FFF2-40B4-BE49-F238E27FC236}">
                  <a16:creationId xmlns:a16="http://schemas.microsoft.com/office/drawing/2014/main" id="{64F94BDA-1402-1242-83E1-47C4DB6713EF}"/>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01;p23">
              <a:extLst>
                <a:ext uri="{FF2B5EF4-FFF2-40B4-BE49-F238E27FC236}">
                  <a16:creationId xmlns:a16="http://schemas.microsoft.com/office/drawing/2014/main" id="{28109A78-9E0B-4B46-B831-A2757BAB8BEE}"/>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802;p23">
              <a:extLst>
                <a:ext uri="{FF2B5EF4-FFF2-40B4-BE49-F238E27FC236}">
                  <a16:creationId xmlns:a16="http://schemas.microsoft.com/office/drawing/2014/main" id="{E00FFBC5-8A6C-0B40-9623-835A15288331}"/>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803;p23">
              <a:extLst>
                <a:ext uri="{FF2B5EF4-FFF2-40B4-BE49-F238E27FC236}">
                  <a16:creationId xmlns:a16="http://schemas.microsoft.com/office/drawing/2014/main" id="{7314AEB6-34AF-0343-8F1A-BBAB6FC0AE58}"/>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804;p23">
              <a:extLst>
                <a:ext uri="{FF2B5EF4-FFF2-40B4-BE49-F238E27FC236}">
                  <a16:creationId xmlns:a16="http://schemas.microsoft.com/office/drawing/2014/main" id="{66247761-0BE2-874C-8A62-0963D4454770}"/>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805;p23">
              <a:extLst>
                <a:ext uri="{FF2B5EF4-FFF2-40B4-BE49-F238E27FC236}">
                  <a16:creationId xmlns:a16="http://schemas.microsoft.com/office/drawing/2014/main" id="{D3DE66B5-E4C9-674C-9F13-0851C0DBE1B8}"/>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806;p23">
              <a:extLst>
                <a:ext uri="{FF2B5EF4-FFF2-40B4-BE49-F238E27FC236}">
                  <a16:creationId xmlns:a16="http://schemas.microsoft.com/office/drawing/2014/main" id="{5BE2BF6F-E4D4-ED4C-8D62-0D124F91610E}"/>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807;p23">
            <a:extLst>
              <a:ext uri="{FF2B5EF4-FFF2-40B4-BE49-F238E27FC236}">
                <a16:creationId xmlns:a16="http://schemas.microsoft.com/office/drawing/2014/main" id="{FEAAF5DB-083D-674E-8AAA-15E9BA6E13B8}"/>
              </a:ext>
            </a:extLst>
          </p:cNvPr>
          <p:cNvSpPr/>
          <p:nvPr/>
        </p:nvSpPr>
        <p:spPr>
          <a:xfrm rot="1536393">
            <a:off x="-867814" y="1766079"/>
            <a:ext cx="1405799" cy="2462027"/>
          </a:xfrm>
          <a:custGeom>
            <a:avLst/>
            <a:gdLst/>
            <a:ahLst/>
            <a:cxnLst/>
            <a:rect l="l" t="t" r="r" b="b"/>
            <a:pathLst>
              <a:path w="9165" h="16051" extrusionOk="0">
                <a:moveTo>
                  <a:pt x="43" y="1"/>
                </a:moveTo>
                <a:cubicBezTo>
                  <a:pt x="17" y="1"/>
                  <a:pt x="0" y="39"/>
                  <a:pt x="28" y="59"/>
                </a:cubicBezTo>
                <a:cubicBezTo>
                  <a:pt x="1158" y="857"/>
                  <a:pt x="2627" y="911"/>
                  <a:pt x="3887" y="1417"/>
                </a:cubicBezTo>
                <a:cubicBezTo>
                  <a:pt x="4601" y="1702"/>
                  <a:pt x="5138" y="2165"/>
                  <a:pt x="5694" y="2681"/>
                </a:cubicBezTo>
                <a:cubicBezTo>
                  <a:pt x="6167" y="3113"/>
                  <a:pt x="6640" y="3459"/>
                  <a:pt x="7260" y="3640"/>
                </a:cubicBezTo>
                <a:cubicBezTo>
                  <a:pt x="7904" y="3831"/>
                  <a:pt x="8786" y="4082"/>
                  <a:pt x="8507" y="4961"/>
                </a:cubicBezTo>
                <a:cubicBezTo>
                  <a:pt x="8296" y="5631"/>
                  <a:pt x="7605" y="5987"/>
                  <a:pt x="7321" y="6614"/>
                </a:cubicBezTo>
                <a:cubicBezTo>
                  <a:pt x="7005" y="7308"/>
                  <a:pt x="7347" y="8095"/>
                  <a:pt x="7552" y="8773"/>
                </a:cubicBezTo>
                <a:cubicBezTo>
                  <a:pt x="7807" y="9618"/>
                  <a:pt x="8065" y="10462"/>
                  <a:pt x="8320" y="11304"/>
                </a:cubicBezTo>
                <a:cubicBezTo>
                  <a:pt x="8457" y="11757"/>
                  <a:pt x="8601" y="12209"/>
                  <a:pt x="8732" y="12665"/>
                </a:cubicBezTo>
                <a:cubicBezTo>
                  <a:pt x="8880" y="13178"/>
                  <a:pt x="8960" y="13691"/>
                  <a:pt x="8739" y="14197"/>
                </a:cubicBezTo>
                <a:cubicBezTo>
                  <a:pt x="8454" y="14841"/>
                  <a:pt x="7854" y="15310"/>
                  <a:pt x="7642" y="15991"/>
                </a:cubicBezTo>
                <a:cubicBezTo>
                  <a:pt x="7631" y="16024"/>
                  <a:pt x="7661" y="16050"/>
                  <a:pt x="7691" y="16050"/>
                </a:cubicBezTo>
                <a:cubicBezTo>
                  <a:pt x="7706" y="16050"/>
                  <a:pt x="7721" y="16044"/>
                  <a:pt x="7730" y="16028"/>
                </a:cubicBezTo>
                <a:cubicBezTo>
                  <a:pt x="8041" y="15428"/>
                  <a:pt x="8527" y="14938"/>
                  <a:pt x="8819" y="14335"/>
                </a:cubicBezTo>
                <a:cubicBezTo>
                  <a:pt x="9165" y="13627"/>
                  <a:pt x="8953" y="12930"/>
                  <a:pt x="8739" y="12219"/>
                </a:cubicBezTo>
                <a:cubicBezTo>
                  <a:pt x="8470" y="11341"/>
                  <a:pt x="8202" y="10459"/>
                  <a:pt x="7937" y="9581"/>
                </a:cubicBezTo>
                <a:cubicBezTo>
                  <a:pt x="7807" y="9162"/>
                  <a:pt x="7679" y="8739"/>
                  <a:pt x="7552" y="8317"/>
                </a:cubicBezTo>
                <a:cubicBezTo>
                  <a:pt x="7408" y="7841"/>
                  <a:pt x="7227" y="7318"/>
                  <a:pt x="7378" y="6821"/>
                </a:cubicBezTo>
                <a:cubicBezTo>
                  <a:pt x="7595" y="6121"/>
                  <a:pt x="8340" y="5755"/>
                  <a:pt x="8601" y="5075"/>
                </a:cubicBezTo>
                <a:cubicBezTo>
                  <a:pt x="8812" y="4528"/>
                  <a:pt x="8591" y="4022"/>
                  <a:pt x="8072" y="3774"/>
                </a:cubicBezTo>
                <a:cubicBezTo>
                  <a:pt x="7823" y="3657"/>
                  <a:pt x="7555" y="3593"/>
                  <a:pt x="7294" y="3516"/>
                </a:cubicBezTo>
                <a:cubicBezTo>
                  <a:pt x="6932" y="3408"/>
                  <a:pt x="6603" y="3258"/>
                  <a:pt x="6301" y="3030"/>
                </a:cubicBezTo>
                <a:cubicBezTo>
                  <a:pt x="5721" y="2594"/>
                  <a:pt x="5259" y="2020"/>
                  <a:pt x="4632" y="1642"/>
                </a:cubicBezTo>
                <a:cubicBezTo>
                  <a:pt x="3227" y="793"/>
                  <a:pt x="1483" y="827"/>
                  <a:pt x="59" y="5"/>
                </a:cubicBezTo>
                <a:cubicBezTo>
                  <a:pt x="53" y="2"/>
                  <a:pt x="48" y="1"/>
                  <a:pt x="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08;p23">
            <a:extLst>
              <a:ext uri="{FF2B5EF4-FFF2-40B4-BE49-F238E27FC236}">
                <a16:creationId xmlns:a16="http://schemas.microsoft.com/office/drawing/2014/main" id="{8A64D20F-E156-8D43-BC34-909086274B76}"/>
              </a:ext>
            </a:extLst>
          </p:cNvPr>
          <p:cNvSpPr/>
          <p:nvPr/>
        </p:nvSpPr>
        <p:spPr>
          <a:xfrm rot="376015">
            <a:off x="5421893" y="-580322"/>
            <a:ext cx="4509070" cy="1541015"/>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09;p23">
            <a:extLst>
              <a:ext uri="{FF2B5EF4-FFF2-40B4-BE49-F238E27FC236}">
                <a16:creationId xmlns:a16="http://schemas.microsoft.com/office/drawing/2014/main" id="{97F34198-E22C-DC41-B9AA-3FB6BB429BB7}"/>
              </a:ext>
            </a:extLst>
          </p:cNvPr>
          <p:cNvSpPr/>
          <p:nvPr/>
        </p:nvSpPr>
        <p:spPr>
          <a:xfrm>
            <a:off x="7598588" y="-565200"/>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810;p23">
            <a:extLst>
              <a:ext uri="{FF2B5EF4-FFF2-40B4-BE49-F238E27FC236}">
                <a16:creationId xmlns:a16="http://schemas.microsoft.com/office/drawing/2014/main" id="{4150422D-AADB-0740-827C-42A3A38E68A3}"/>
              </a:ext>
            </a:extLst>
          </p:cNvPr>
          <p:cNvSpPr/>
          <p:nvPr/>
        </p:nvSpPr>
        <p:spPr>
          <a:xfrm rot="1063870">
            <a:off x="7661810" y="4221840"/>
            <a:ext cx="2453067" cy="2380396"/>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 name="Google Shape;811;p23">
            <a:extLst>
              <a:ext uri="{FF2B5EF4-FFF2-40B4-BE49-F238E27FC236}">
                <a16:creationId xmlns:a16="http://schemas.microsoft.com/office/drawing/2014/main" id="{D22456BC-F34A-8A46-9515-C3D0838CC3E5}"/>
              </a:ext>
            </a:extLst>
          </p:cNvPr>
          <p:cNvGrpSpPr/>
          <p:nvPr/>
        </p:nvGrpSpPr>
        <p:grpSpPr>
          <a:xfrm rot="3502636">
            <a:off x="8583667" y="2751617"/>
            <a:ext cx="609372" cy="765485"/>
            <a:chOff x="1279875" y="1645575"/>
            <a:chExt cx="149800" cy="188175"/>
          </a:xfrm>
        </p:grpSpPr>
        <p:sp>
          <p:nvSpPr>
            <p:cNvPr id="19" name="Google Shape;812;p23">
              <a:extLst>
                <a:ext uri="{FF2B5EF4-FFF2-40B4-BE49-F238E27FC236}">
                  <a16:creationId xmlns:a16="http://schemas.microsoft.com/office/drawing/2014/main" id="{1939F7E3-217C-CA4B-B724-0B004773D772}"/>
                </a:ext>
              </a:extLst>
            </p:cNvPr>
            <p:cNvSpPr/>
            <p:nvPr/>
          </p:nvSpPr>
          <p:spPr>
            <a:xfrm>
              <a:off x="1350025" y="1645575"/>
              <a:ext cx="17975" cy="21425"/>
            </a:xfrm>
            <a:custGeom>
              <a:avLst/>
              <a:gdLst/>
              <a:ahLst/>
              <a:cxnLst/>
              <a:rect l="l" t="t" r="r" b="b"/>
              <a:pathLst>
                <a:path w="719" h="857" extrusionOk="0">
                  <a:moveTo>
                    <a:pt x="447" y="1"/>
                  </a:moveTo>
                  <a:cubicBezTo>
                    <a:pt x="427" y="1"/>
                    <a:pt x="386" y="4"/>
                    <a:pt x="366" y="7"/>
                  </a:cubicBezTo>
                  <a:cubicBezTo>
                    <a:pt x="249" y="85"/>
                    <a:pt x="91" y="98"/>
                    <a:pt x="1" y="212"/>
                  </a:cubicBezTo>
                  <a:cubicBezTo>
                    <a:pt x="1" y="430"/>
                    <a:pt x="8" y="715"/>
                    <a:pt x="212" y="842"/>
                  </a:cubicBezTo>
                  <a:cubicBezTo>
                    <a:pt x="273" y="849"/>
                    <a:pt x="337" y="856"/>
                    <a:pt x="400" y="856"/>
                  </a:cubicBezTo>
                  <a:cubicBezTo>
                    <a:pt x="488" y="856"/>
                    <a:pt x="575" y="842"/>
                    <a:pt x="651" y="795"/>
                  </a:cubicBezTo>
                  <a:cubicBezTo>
                    <a:pt x="661" y="755"/>
                    <a:pt x="628" y="718"/>
                    <a:pt x="618" y="681"/>
                  </a:cubicBezTo>
                  <a:cubicBezTo>
                    <a:pt x="658" y="631"/>
                    <a:pt x="718" y="561"/>
                    <a:pt x="685" y="494"/>
                  </a:cubicBezTo>
                  <a:cubicBezTo>
                    <a:pt x="594" y="333"/>
                    <a:pt x="584" y="135"/>
                    <a:pt x="4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813;p23">
              <a:extLst>
                <a:ext uri="{FF2B5EF4-FFF2-40B4-BE49-F238E27FC236}">
                  <a16:creationId xmlns:a16="http://schemas.microsoft.com/office/drawing/2014/main" id="{2D84C995-5DCE-0A4C-B420-BFA14EBAC622}"/>
                </a:ext>
              </a:extLst>
            </p:cNvPr>
            <p:cNvSpPr/>
            <p:nvPr/>
          </p:nvSpPr>
          <p:spPr>
            <a:xfrm>
              <a:off x="1296150" y="1651200"/>
              <a:ext cx="19700" cy="24625"/>
            </a:xfrm>
            <a:custGeom>
              <a:avLst/>
              <a:gdLst/>
              <a:ahLst/>
              <a:cxnLst/>
              <a:rect l="l" t="t" r="r" b="b"/>
              <a:pathLst>
                <a:path w="788" h="985" extrusionOk="0">
                  <a:moveTo>
                    <a:pt x="565" y="1"/>
                  </a:moveTo>
                  <a:cubicBezTo>
                    <a:pt x="556" y="1"/>
                    <a:pt x="546" y="2"/>
                    <a:pt x="536" y="4"/>
                  </a:cubicBezTo>
                  <a:cubicBezTo>
                    <a:pt x="332" y="24"/>
                    <a:pt x="258" y="262"/>
                    <a:pt x="77" y="329"/>
                  </a:cubicBezTo>
                  <a:cubicBezTo>
                    <a:pt x="0" y="513"/>
                    <a:pt x="3" y="771"/>
                    <a:pt x="191" y="889"/>
                  </a:cubicBezTo>
                  <a:cubicBezTo>
                    <a:pt x="260" y="946"/>
                    <a:pt x="363" y="985"/>
                    <a:pt x="458" y="985"/>
                  </a:cubicBezTo>
                  <a:cubicBezTo>
                    <a:pt x="555" y="985"/>
                    <a:pt x="644" y="945"/>
                    <a:pt x="681" y="842"/>
                  </a:cubicBezTo>
                  <a:cubicBezTo>
                    <a:pt x="748" y="641"/>
                    <a:pt x="788" y="423"/>
                    <a:pt x="761" y="212"/>
                  </a:cubicBezTo>
                  <a:cubicBezTo>
                    <a:pt x="724" y="122"/>
                    <a:pt x="673" y="1"/>
                    <a:pt x="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814;p23">
              <a:extLst>
                <a:ext uri="{FF2B5EF4-FFF2-40B4-BE49-F238E27FC236}">
                  <a16:creationId xmlns:a16="http://schemas.microsoft.com/office/drawing/2014/main" id="{52DE28D4-F413-6149-B1A7-54C1F86F989A}"/>
                </a:ext>
              </a:extLst>
            </p:cNvPr>
            <p:cNvSpPr/>
            <p:nvPr/>
          </p:nvSpPr>
          <p:spPr>
            <a:xfrm>
              <a:off x="1326825" y="1668875"/>
              <a:ext cx="17875" cy="29775"/>
            </a:xfrm>
            <a:custGeom>
              <a:avLst/>
              <a:gdLst/>
              <a:ahLst/>
              <a:cxnLst/>
              <a:rect l="l" t="t" r="r" b="b"/>
              <a:pathLst>
                <a:path w="715" h="1191" extrusionOk="0">
                  <a:moveTo>
                    <a:pt x="369" y="1"/>
                  </a:moveTo>
                  <a:cubicBezTo>
                    <a:pt x="235" y="81"/>
                    <a:pt x="218" y="242"/>
                    <a:pt x="191" y="380"/>
                  </a:cubicBezTo>
                  <a:cubicBezTo>
                    <a:pt x="10" y="487"/>
                    <a:pt x="0" y="728"/>
                    <a:pt x="60" y="906"/>
                  </a:cubicBezTo>
                  <a:cubicBezTo>
                    <a:pt x="141" y="1040"/>
                    <a:pt x="272" y="1157"/>
                    <a:pt x="429" y="1191"/>
                  </a:cubicBezTo>
                  <a:cubicBezTo>
                    <a:pt x="476" y="1161"/>
                    <a:pt x="547" y="1154"/>
                    <a:pt x="577" y="1100"/>
                  </a:cubicBezTo>
                  <a:cubicBezTo>
                    <a:pt x="600" y="913"/>
                    <a:pt x="563" y="725"/>
                    <a:pt x="587" y="537"/>
                  </a:cubicBezTo>
                  <a:cubicBezTo>
                    <a:pt x="661" y="410"/>
                    <a:pt x="714" y="262"/>
                    <a:pt x="667" y="115"/>
                  </a:cubicBezTo>
                  <a:cubicBezTo>
                    <a:pt x="630" y="91"/>
                    <a:pt x="597" y="68"/>
                    <a:pt x="563" y="41"/>
                  </a:cubicBezTo>
                  <a:cubicBezTo>
                    <a:pt x="500" y="31"/>
                    <a:pt x="436" y="4"/>
                    <a:pt x="3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815;p23">
              <a:extLst>
                <a:ext uri="{FF2B5EF4-FFF2-40B4-BE49-F238E27FC236}">
                  <a16:creationId xmlns:a16="http://schemas.microsoft.com/office/drawing/2014/main" id="{3105C4BF-79F1-2A41-9FC7-91B56251C6C9}"/>
                </a:ext>
              </a:extLst>
            </p:cNvPr>
            <p:cNvSpPr/>
            <p:nvPr/>
          </p:nvSpPr>
          <p:spPr>
            <a:xfrm>
              <a:off x="1410475" y="1668375"/>
              <a:ext cx="15100" cy="31375"/>
            </a:xfrm>
            <a:custGeom>
              <a:avLst/>
              <a:gdLst/>
              <a:ahLst/>
              <a:cxnLst/>
              <a:rect l="l" t="t" r="r" b="b"/>
              <a:pathLst>
                <a:path w="604" h="1255" extrusionOk="0">
                  <a:moveTo>
                    <a:pt x="81" y="14"/>
                  </a:moveTo>
                  <a:cubicBezTo>
                    <a:pt x="57" y="51"/>
                    <a:pt x="14" y="81"/>
                    <a:pt x="14" y="128"/>
                  </a:cubicBezTo>
                  <a:cubicBezTo>
                    <a:pt x="10" y="390"/>
                    <a:pt x="0" y="651"/>
                    <a:pt x="57" y="906"/>
                  </a:cubicBezTo>
                  <a:cubicBezTo>
                    <a:pt x="64" y="919"/>
                    <a:pt x="81" y="946"/>
                    <a:pt x="91" y="963"/>
                  </a:cubicBezTo>
                  <a:cubicBezTo>
                    <a:pt x="77" y="976"/>
                    <a:pt x="57" y="1003"/>
                    <a:pt x="44" y="1017"/>
                  </a:cubicBezTo>
                  <a:cubicBezTo>
                    <a:pt x="134" y="1104"/>
                    <a:pt x="235" y="1208"/>
                    <a:pt x="359" y="1255"/>
                  </a:cubicBezTo>
                  <a:cubicBezTo>
                    <a:pt x="463" y="1218"/>
                    <a:pt x="473" y="1087"/>
                    <a:pt x="523" y="1000"/>
                  </a:cubicBezTo>
                  <a:cubicBezTo>
                    <a:pt x="560" y="936"/>
                    <a:pt x="594" y="866"/>
                    <a:pt x="594" y="792"/>
                  </a:cubicBezTo>
                  <a:cubicBezTo>
                    <a:pt x="604" y="554"/>
                    <a:pt x="604" y="296"/>
                    <a:pt x="490" y="81"/>
                  </a:cubicBezTo>
                  <a:cubicBezTo>
                    <a:pt x="369" y="1"/>
                    <a:pt x="215" y="24"/>
                    <a:pt x="81" y="1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816;p23">
              <a:extLst>
                <a:ext uri="{FF2B5EF4-FFF2-40B4-BE49-F238E27FC236}">
                  <a16:creationId xmlns:a16="http://schemas.microsoft.com/office/drawing/2014/main" id="{E017AABF-4E91-0F4B-A12F-3C422CA8DA2B}"/>
                </a:ext>
              </a:extLst>
            </p:cNvPr>
            <p:cNvSpPr/>
            <p:nvPr/>
          </p:nvSpPr>
          <p:spPr>
            <a:xfrm>
              <a:off x="1377950" y="1677425"/>
              <a:ext cx="18200" cy="26025"/>
            </a:xfrm>
            <a:custGeom>
              <a:avLst/>
              <a:gdLst/>
              <a:ahLst/>
              <a:cxnLst/>
              <a:rect l="l" t="t" r="r" b="b"/>
              <a:pathLst>
                <a:path w="728" h="1041" extrusionOk="0">
                  <a:moveTo>
                    <a:pt x="412" y="0"/>
                  </a:moveTo>
                  <a:cubicBezTo>
                    <a:pt x="354" y="0"/>
                    <a:pt x="295" y="4"/>
                    <a:pt x="238" y="4"/>
                  </a:cubicBezTo>
                  <a:cubicBezTo>
                    <a:pt x="236" y="4"/>
                    <a:pt x="233" y="4"/>
                    <a:pt x="231" y="4"/>
                  </a:cubicBezTo>
                  <a:cubicBezTo>
                    <a:pt x="180" y="4"/>
                    <a:pt x="167" y="66"/>
                    <a:pt x="144" y="101"/>
                  </a:cubicBezTo>
                  <a:cubicBezTo>
                    <a:pt x="57" y="282"/>
                    <a:pt x="20" y="480"/>
                    <a:pt x="0" y="681"/>
                  </a:cubicBezTo>
                  <a:cubicBezTo>
                    <a:pt x="84" y="825"/>
                    <a:pt x="235" y="906"/>
                    <a:pt x="369" y="996"/>
                  </a:cubicBezTo>
                  <a:cubicBezTo>
                    <a:pt x="417" y="1012"/>
                    <a:pt x="470" y="1040"/>
                    <a:pt x="522" y="1040"/>
                  </a:cubicBezTo>
                  <a:cubicBezTo>
                    <a:pt x="547" y="1040"/>
                    <a:pt x="571" y="1034"/>
                    <a:pt x="594" y="1017"/>
                  </a:cubicBezTo>
                  <a:cubicBezTo>
                    <a:pt x="684" y="990"/>
                    <a:pt x="701" y="893"/>
                    <a:pt x="728" y="815"/>
                  </a:cubicBezTo>
                  <a:cubicBezTo>
                    <a:pt x="681" y="655"/>
                    <a:pt x="667" y="490"/>
                    <a:pt x="624" y="329"/>
                  </a:cubicBezTo>
                  <a:cubicBezTo>
                    <a:pt x="688" y="249"/>
                    <a:pt x="654" y="142"/>
                    <a:pt x="654" y="48"/>
                  </a:cubicBezTo>
                  <a:cubicBezTo>
                    <a:pt x="579" y="8"/>
                    <a:pt x="496" y="0"/>
                    <a:pt x="4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817;p23">
              <a:extLst>
                <a:ext uri="{FF2B5EF4-FFF2-40B4-BE49-F238E27FC236}">
                  <a16:creationId xmlns:a16="http://schemas.microsoft.com/office/drawing/2014/main" id="{2AE7759D-A4A4-5840-9BA7-6F0EBA58B528}"/>
                </a:ext>
              </a:extLst>
            </p:cNvPr>
            <p:cNvSpPr/>
            <p:nvPr/>
          </p:nvSpPr>
          <p:spPr>
            <a:xfrm>
              <a:off x="1282300" y="1687900"/>
              <a:ext cx="12275" cy="28200"/>
            </a:xfrm>
            <a:custGeom>
              <a:avLst/>
              <a:gdLst/>
              <a:ahLst/>
              <a:cxnLst/>
              <a:rect l="l" t="t" r="r" b="b"/>
              <a:pathLst>
                <a:path w="491" h="1128" extrusionOk="0">
                  <a:moveTo>
                    <a:pt x="290" y="0"/>
                  </a:moveTo>
                  <a:cubicBezTo>
                    <a:pt x="232" y="0"/>
                    <a:pt x="175" y="25"/>
                    <a:pt x="162" y="85"/>
                  </a:cubicBezTo>
                  <a:cubicBezTo>
                    <a:pt x="81" y="262"/>
                    <a:pt x="1" y="474"/>
                    <a:pt x="75" y="665"/>
                  </a:cubicBezTo>
                  <a:cubicBezTo>
                    <a:pt x="44" y="762"/>
                    <a:pt x="41" y="862"/>
                    <a:pt x="51" y="963"/>
                  </a:cubicBezTo>
                  <a:cubicBezTo>
                    <a:pt x="115" y="1040"/>
                    <a:pt x="239" y="1033"/>
                    <a:pt x="296" y="1127"/>
                  </a:cubicBezTo>
                  <a:lnTo>
                    <a:pt x="390" y="1127"/>
                  </a:lnTo>
                  <a:cubicBezTo>
                    <a:pt x="400" y="906"/>
                    <a:pt x="484" y="691"/>
                    <a:pt x="474" y="467"/>
                  </a:cubicBezTo>
                  <a:cubicBezTo>
                    <a:pt x="470" y="323"/>
                    <a:pt x="490" y="165"/>
                    <a:pt x="407" y="34"/>
                  </a:cubicBezTo>
                  <a:cubicBezTo>
                    <a:pt x="377" y="13"/>
                    <a:pt x="333" y="0"/>
                    <a:pt x="2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818;p23">
              <a:extLst>
                <a:ext uri="{FF2B5EF4-FFF2-40B4-BE49-F238E27FC236}">
                  <a16:creationId xmlns:a16="http://schemas.microsoft.com/office/drawing/2014/main" id="{574D886E-E7D5-2248-8AC8-5951E0CBE99B}"/>
                </a:ext>
              </a:extLst>
            </p:cNvPr>
            <p:cNvSpPr/>
            <p:nvPr/>
          </p:nvSpPr>
          <p:spPr>
            <a:xfrm>
              <a:off x="1307800" y="1696700"/>
              <a:ext cx="16525" cy="34000"/>
            </a:xfrm>
            <a:custGeom>
              <a:avLst/>
              <a:gdLst/>
              <a:ahLst/>
              <a:cxnLst/>
              <a:rect l="l" t="t" r="r" b="b"/>
              <a:pathLst>
                <a:path w="661" h="1360" extrusionOk="0">
                  <a:moveTo>
                    <a:pt x="385" y="1"/>
                  </a:moveTo>
                  <a:cubicBezTo>
                    <a:pt x="348" y="1"/>
                    <a:pt x="312" y="2"/>
                    <a:pt x="275" y="8"/>
                  </a:cubicBezTo>
                  <a:cubicBezTo>
                    <a:pt x="205" y="41"/>
                    <a:pt x="161" y="111"/>
                    <a:pt x="117" y="172"/>
                  </a:cubicBezTo>
                  <a:cubicBezTo>
                    <a:pt x="107" y="192"/>
                    <a:pt x="87" y="232"/>
                    <a:pt x="77" y="252"/>
                  </a:cubicBezTo>
                  <a:cubicBezTo>
                    <a:pt x="60" y="336"/>
                    <a:pt x="20" y="420"/>
                    <a:pt x="34" y="507"/>
                  </a:cubicBezTo>
                  <a:cubicBezTo>
                    <a:pt x="124" y="762"/>
                    <a:pt x="0" y="1050"/>
                    <a:pt x="117" y="1302"/>
                  </a:cubicBezTo>
                  <a:cubicBezTo>
                    <a:pt x="144" y="1351"/>
                    <a:pt x="194" y="1359"/>
                    <a:pt x="247" y="1359"/>
                  </a:cubicBezTo>
                  <a:cubicBezTo>
                    <a:pt x="276" y="1359"/>
                    <a:pt x="307" y="1357"/>
                    <a:pt x="335" y="1357"/>
                  </a:cubicBezTo>
                  <a:cubicBezTo>
                    <a:pt x="346" y="1357"/>
                    <a:pt x="358" y="1357"/>
                    <a:pt x="369" y="1359"/>
                  </a:cubicBezTo>
                  <a:cubicBezTo>
                    <a:pt x="402" y="1312"/>
                    <a:pt x="446" y="1265"/>
                    <a:pt x="453" y="1201"/>
                  </a:cubicBezTo>
                  <a:cubicBezTo>
                    <a:pt x="459" y="1090"/>
                    <a:pt x="547" y="1017"/>
                    <a:pt x="607" y="936"/>
                  </a:cubicBezTo>
                  <a:cubicBezTo>
                    <a:pt x="600" y="812"/>
                    <a:pt x="661" y="702"/>
                    <a:pt x="647" y="578"/>
                  </a:cubicBezTo>
                  <a:cubicBezTo>
                    <a:pt x="630" y="386"/>
                    <a:pt x="563" y="202"/>
                    <a:pt x="567" y="8"/>
                  </a:cubicBezTo>
                  <a:cubicBezTo>
                    <a:pt x="506" y="5"/>
                    <a:pt x="446" y="1"/>
                    <a:pt x="3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819;p23">
              <a:extLst>
                <a:ext uri="{FF2B5EF4-FFF2-40B4-BE49-F238E27FC236}">
                  <a16:creationId xmlns:a16="http://schemas.microsoft.com/office/drawing/2014/main" id="{80BFEAD4-1131-114A-9F24-0224DD5976EE}"/>
                </a:ext>
              </a:extLst>
            </p:cNvPr>
            <p:cNvSpPr/>
            <p:nvPr/>
          </p:nvSpPr>
          <p:spPr>
            <a:xfrm>
              <a:off x="1354800" y="1704275"/>
              <a:ext cx="21325" cy="27500"/>
            </a:xfrm>
            <a:custGeom>
              <a:avLst/>
              <a:gdLst/>
              <a:ahLst/>
              <a:cxnLst/>
              <a:rect l="l" t="t" r="r" b="b"/>
              <a:pathLst>
                <a:path w="853" h="1100" extrusionOk="0">
                  <a:moveTo>
                    <a:pt x="351" y="1"/>
                  </a:moveTo>
                  <a:cubicBezTo>
                    <a:pt x="247" y="1"/>
                    <a:pt x="180" y="90"/>
                    <a:pt x="148" y="187"/>
                  </a:cubicBezTo>
                  <a:cubicBezTo>
                    <a:pt x="102" y="268"/>
                    <a:pt x="55" y="345"/>
                    <a:pt x="1" y="419"/>
                  </a:cubicBezTo>
                  <a:cubicBezTo>
                    <a:pt x="18" y="546"/>
                    <a:pt x="55" y="670"/>
                    <a:pt x="45" y="801"/>
                  </a:cubicBezTo>
                  <a:cubicBezTo>
                    <a:pt x="91" y="865"/>
                    <a:pt x="128" y="935"/>
                    <a:pt x="175" y="999"/>
                  </a:cubicBezTo>
                  <a:cubicBezTo>
                    <a:pt x="251" y="1072"/>
                    <a:pt x="354" y="1099"/>
                    <a:pt x="456" y="1099"/>
                  </a:cubicBezTo>
                  <a:cubicBezTo>
                    <a:pt x="494" y="1099"/>
                    <a:pt x="531" y="1096"/>
                    <a:pt x="568" y="1089"/>
                  </a:cubicBezTo>
                  <a:cubicBezTo>
                    <a:pt x="675" y="1032"/>
                    <a:pt x="742" y="938"/>
                    <a:pt x="806" y="841"/>
                  </a:cubicBezTo>
                  <a:cubicBezTo>
                    <a:pt x="819" y="798"/>
                    <a:pt x="853" y="757"/>
                    <a:pt x="839" y="707"/>
                  </a:cubicBezTo>
                  <a:cubicBezTo>
                    <a:pt x="806" y="546"/>
                    <a:pt x="759" y="378"/>
                    <a:pt x="661" y="241"/>
                  </a:cubicBezTo>
                  <a:cubicBezTo>
                    <a:pt x="601" y="140"/>
                    <a:pt x="494" y="83"/>
                    <a:pt x="410" y="10"/>
                  </a:cubicBezTo>
                  <a:cubicBezTo>
                    <a:pt x="389" y="4"/>
                    <a:pt x="370" y="1"/>
                    <a:pt x="35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820;p23">
              <a:extLst>
                <a:ext uri="{FF2B5EF4-FFF2-40B4-BE49-F238E27FC236}">
                  <a16:creationId xmlns:a16="http://schemas.microsoft.com/office/drawing/2014/main" id="{C8E96BF2-56EB-DB44-8F2B-82DA623AED02}"/>
                </a:ext>
              </a:extLst>
            </p:cNvPr>
            <p:cNvSpPr/>
            <p:nvPr/>
          </p:nvSpPr>
          <p:spPr>
            <a:xfrm>
              <a:off x="1405175" y="1712050"/>
              <a:ext cx="16300" cy="26250"/>
            </a:xfrm>
            <a:custGeom>
              <a:avLst/>
              <a:gdLst/>
              <a:ahLst/>
              <a:cxnLst/>
              <a:rect l="l" t="t" r="r" b="b"/>
              <a:pathLst>
                <a:path w="652" h="1050" extrusionOk="0">
                  <a:moveTo>
                    <a:pt x="440" y="1"/>
                  </a:moveTo>
                  <a:cubicBezTo>
                    <a:pt x="340" y="1"/>
                    <a:pt x="250" y="49"/>
                    <a:pt x="172" y="111"/>
                  </a:cubicBezTo>
                  <a:cubicBezTo>
                    <a:pt x="48" y="141"/>
                    <a:pt x="44" y="292"/>
                    <a:pt x="34" y="393"/>
                  </a:cubicBezTo>
                  <a:cubicBezTo>
                    <a:pt x="41" y="510"/>
                    <a:pt x="1" y="644"/>
                    <a:pt x="78" y="741"/>
                  </a:cubicBezTo>
                  <a:lnTo>
                    <a:pt x="169" y="741"/>
                  </a:lnTo>
                  <a:cubicBezTo>
                    <a:pt x="212" y="879"/>
                    <a:pt x="323" y="969"/>
                    <a:pt x="440" y="1046"/>
                  </a:cubicBezTo>
                  <a:cubicBezTo>
                    <a:pt x="494" y="1050"/>
                    <a:pt x="547" y="1050"/>
                    <a:pt x="601" y="1050"/>
                  </a:cubicBezTo>
                  <a:cubicBezTo>
                    <a:pt x="614" y="932"/>
                    <a:pt x="651" y="812"/>
                    <a:pt x="624" y="694"/>
                  </a:cubicBezTo>
                  <a:cubicBezTo>
                    <a:pt x="614" y="554"/>
                    <a:pt x="554" y="419"/>
                    <a:pt x="571" y="275"/>
                  </a:cubicBezTo>
                  <a:cubicBezTo>
                    <a:pt x="561" y="188"/>
                    <a:pt x="608" y="67"/>
                    <a:pt x="517" y="10"/>
                  </a:cubicBezTo>
                  <a:cubicBezTo>
                    <a:pt x="491" y="4"/>
                    <a:pt x="465" y="1"/>
                    <a:pt x="4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821;p23">
              <a:extLst>
                <a:ext uri="{FF2B5EF4-FFF2-40B4-BE49-F238E27FC236}">
                  <a16:creationId xmlns:a16="http://schemas.microsoft.com/office/drawing/2014/main" id="{8CC54900-8205-6E43-B4C6-8B257FFFC52C}"/>
                </a:ext>
              </a:extLst>
            </p:cNvPr>
            <p:cNvSpPr/>
            <p:nvPr/>
          </p:nvSpPr>
          <p:spPr>
            <a:xfrm>
              <a:off x="1279875" y="1736350"/>
              <a:ext cx="20975" cy="32150"/>
            </a:xfrm>
            <a:custGeom>
              <a:avLst/>
              <a:gdLst/>
              <a:ahLst/>
              <a:cxnLst/>
              <a:rect l="l" t="t" r="r" b="b"/>
              <a:pathLst>
                <a:path w="839" h="1286" extrusionOk="0">
                  <a:moveTo>
                    <a:pt x="340" y="1"/>
                  </a:moveTo>
                  <a:cubicBezTo>
                    <a:pt x="327" y="1"/>
                    <a:pt x="313" y="2"/>
                    <a:pt x="299" y="4"/>
                  </a:cubicBezTo>
                  <a:cubicBezTo>
                    <a:pt x="205" y="68"/>
                    <a:pt x="198" y="188"/>
                    <a:pt x="155" y="286"/>
                  </a:cubicBezTo>
                  <a:cubicBezTo>
                    <a:pt x="111" y="393"/>
                    <a:pt x="17" y="490"/>
                    <a:pt x="27" y="614"/>
                  </a:cubicBezTo>
                  <a:cubicBezTo>
                    <a:pt x="1" y="829"/>
                    <a:pt x="94" y="1033"/>
                    <a:pt x="219" y="1201"/>
                  </a:cubicBezTo>
                  <a:cubicBezTo>
                    <a:pt x="265" y="1260"/>
                    <a:pt x="336" y="1286"/>
                    <a:pt x="408" y="1286"/>
                  </a:cubicBezTo>
                  <a:cubicBezTo>
                    <a:pt x="475" y="1286"/>
                    <a:pt x="544" y="1263"/>
                    <a:pt x="597" y="1224"/>
                  </a:cubicBezTo>
                  <a:cubicBezTo>
                    <a:pt x="614" y="1117"/>
                    <a:pt x="688" y="1030"/>
                    <a:pt x="755" y="946"/>
                  </a:cubicBezTo>
                  <a:cubicBezTo>
                    <a:pt x="815" y="738"/>
                    <a:pt x="839" y="497"/>
                    <a:pt x="728" y="302"/>
                  </a:cubicBezTo>
                  <a:cubicBezTo>
                    <a:pt x="625" y="178"/>
                    <a:pt x="517" y="1"/>
                    <a:pt x="3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822;p23">
              <a:extLst>
                <a:ext uri="{FF2B5EF4-FFF2-40B4-BE49-F238E27FC236}">
                  <a16:creationId xmlns:a16="http://schemas.microsoft.com/office/drawing/2014/main" id="{E2F04EB6-F93D-394D-9203-1ACB9FED7E49}"/>
                </a:ext>
              </a:extLst>
            </p:cNvPr>
            <p:cNvSpPr/>
            <p:nvPr/>
          </p:nvSpPr>
          <p:spPr>
            <a:xfrm>
              <a:off x="1368475" y="1745075"/>
              <a:ext cx="21050" cy="27850"/>
            </a:xfrm>
            <a:custGeom>
              <a:avLst/>
              <a:gdLst/>
              <a:ahLst/>
              <a:cxnLst/>
              <a:rect l="l" t="t" r="r" b="b"/>
              <a:pathLst>
                <a:path w="842" h="1114" extrusionOk="0">
                  <a:moveTo>
                    <a:pt x="413" y="0"/>
                  </a:moveTo>
                  <a:cubicBezTo>
                    <a:pt x="255" y="20"/>
                    <a:pt x="161" y="158"/>
                    <a:pt x="94" y="289"/>
                  </a:cubicBezTo>
                  <a:cubicBezTo>
                    <a:pt x="51" y="436"/>
                    <a:pt x="41" y="587"/>
                    <a:pt x="0" y="735"/>
                  </a:cubicBezTo>
                  <a:cubicBezTo>
                    <a:pt x="31" y="828"/>
                    <a:pt x="78" y="926"/>
                    <a:pt x="175" y="973"/>
                  </a:cubicBezTo>
                  <a:cubicBezTo>
                    <a:pt x="268" y="1028"/>
                    <a:pt x="381" y="1113"/>
                    <a:pt x="494" y="1113"/>
                  </a:cubicBezTo>
                  <a:cubicBezTo>
                    <a:pt x="532" y="1113"/>
                    <a:pt x="570" y="1104"/>
                    <a:pt x="607" y="1080"/>
                  </a:cubicBezTo>
                  <a:cubicBezTo>
                    <a:pt x="812" y="966"/>
                    <a:pt x="812" y="704"/>
                    <a:pt x="842" y="500"/>
                  </a:cubicBezTo>
                  <a:cubicBezTo>
                    <a:pt x="835" y="326"/>
                    <a:pt x="798" y="91"/>
                    <a:pt x="594" y="44"/>
                  </a:cubicBezTo>
                  <a:cubicBezTo>
                    <a:pt x="533" y="34"/>
                    <a:pt x="470" y="24"/>
                    <a:pt x="4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823;p23">
              <a:extLst>
                <a:ext uri="{FF2B5EF4-FFF2-40B4-BE49-F238E27FC236}">
                  <a16:creationId xmlns:a16="http://schemas.microsoft.com/office/drawing/2014/main" id="{DDCF5A31-41A9-A24B-B63A-021CAB24816A}"/>
                </a:ext>
              </a:extLst>
            </p:cNvPr>
            <p:cNvSpPr/>
            <p:nvPr/>
          </p:nvSpPr>
          <p:spPr>
            <a:xfrm>
              <a:off x="1316600" y="1749650"/>
              <a:ext cx="17775" cy="32075"/>
            </a:xfrm>
            <a:custGeom>
              <a:avLst/>
              <a:gdLst/>
              <a:ahLst/>
              <a:cxnLst/>
              <a:rect l="l" t="t" r="r" b="b"/>
              <a:pathLst>
                <a:path w="711" h="1283" extrusionOk="0">
                  <a:moveTo>
                    <a:pt x="461" y="1"/>
                  </a:moveTo>
                  <a:cubicBezTo>
                    <a:pt x="256" y="1"/>
                    <a:pt x="169" y="229"/>
                    <a:pt x="101" y="391"/>
                  </a:cubicBezTo>
                  <a:cubicBezTo>
                    <a:pt x="0" y="505"/>
                    <a:pt x="14" y="666"/>
                    <a:pt x="37" y="803"/>
                  </a:cubicBezTo>
                  <a:cubicBezTo>
                    <a:pt x="141" y="961"/>
                    <a:pt x="258" y="1111"/>
                    <a:pt x="349" y="1279"/>
                  </a:cubicBezTo>
                  <a:cubicBezTo>
                    <a:pt x="402" y="1279"/>
                    <a:pt x="459" y="1282"/>
                    <a:pt x="513" y="1282"/>
                  </a:cubicBezTo>
                  <a:cubicBezTo>
                    <a:pt x="560" y="1229"/>
                    <a:pt x="604" y="1172"/>
                    <a:pt x="637" y="1111"/>
                  </a:cubicBezTo>
                  <a:cubicBezTo>
                    <a:pt x="691" y="981"/>
                    <a:pt x="684" y="840"/>
                    <a:pt x="711" y="702"/>
                  </a:cubicBezTo>
                  <a:cubicBezTo>
                    <a:pt x="684" y="555"/>
                    <a:pt x="677" y="404"/>
                    <a:pt x="681" y="257"/>
                  </a:cubicBezTo>
                  <a:cubicBezTo>
                    <a:pt x="604" y="179"/>
                    <a:pt x="553" y="86"/>
                    <a:pt x="483" y="2"/>
                  </a:cubicBezTo>
                  <a:cubicBezTo>
                    <a:pt x="475" y="1"/>
                    <a:pt x="468" y="1"/>
                    <a:pt x="46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824;p23">
              <a:extLst>
                <a:ext uri="{FF2B5EF4-FFF2-40B4-BE49-F238E27FC236}">
                  <a16:creationId xmlns:a16="http://schemas.microsoft.com/office/drawing/2014/main" id="{0337734C-4545-2243-995F-04B33A59982F}"/>
                </a:ext>
              </a:extLst>
            </p:cNvPr>
            <p:cNvSpPr/>
            <p:nvPr/>
          </p:nvSpPr>
          <p:spPr>
            <a:xfrm>
              <a:off x="1414400" y="1749675"/>
              <a:ext cx="15275" cy="16700"/>
            </a:xfrm>
            <a:custGeom>
              <a:avLst/>
              <a:gdLst/>
              <a:ahLst/>
              <a:cxnLst/>
              <a:rect l="l" t="t" r="r" b="b"/>
              <a:pathLst>
                <a:path w="611" h="668" extrusionOk="0">
                  <a:moveTo>
                    <a:pt x="329" y="0"/>
                  </a:moveTo>
                  <a:cubicBezTo>
                    <a:pt x="290" y="0"/>
                    <a:pt x="251" y="2"/>
                    <a:pt x="212" y="7"/>
                  </a:cubicBezTo>
                  <a:cubicBezTo>
                    <a:pt x="68" y="145"/>
                    <a:pt x="1" y="393"/>
                    <a:pt x="101" y="574"/>
                  </a:cubicBezTo>
                  <a:cubicBezTo>
                    <a:pt x="225" y="634"/>
                    <a:pt x="369" y="644"/>
                    <a:pt x="504" y="668"/>
                  </a:cubicBezTo>
                  <a:cubicBezTo>
                    <a:pt x="611" y="460"/>
                    <a:pt x="601" y="212"/>
                    <a:pt x="504" y="4"/>
                  </a:cubicBezTo>
                  <a:cubicBezTo>
                    <a:pt x="445" y="4"/>
                    <a:pt x="387" y="0"/>
                    <a:pt x="3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825;p23">
              <a:extLst>
                <a:ext uri="{FF2B5EF4-FFF2-40B4-BE49-F238E27FC236}">
                  <a16:creationId xmlns:a16="http://schemas.microsoft.com/office/drawing/2014/main" id="{F356F42E-FFDD-D04F-B275-1697AF09D7B2}"/>
                </a:ext>
              </a:extLst>
            </p:cNvPr>
            <p:cNvSpPr/>
            <p:nvPr/>
          </p:nvSpPr>
          <p:spPr>
            <a:xfrm>
              <a:off x="1393625" y="1763925"/>
              <a:ext cx="15600" cy="37150"/>
            </a:xfrm>
            <a:custGeom>
              <a:avLst/>
              <a:gdLst/>
              <a:ahLst/>
              <a:cxnLst/>
              <a:rect l="l" t="t" r="r" b="b"/>
              <a:pathLst>
                <a:path w="624" h="1486" extrusionOk="0">
                  <a:moveTo>
                    <a:pt x="299" y="1"/>
                  </a:moveTo>
                  <a:cubicBezTo>
                    <a:pt x="211" y="108"/>
                    <a:pt x="158" y="232"/>
                    <a:pt x="77" y="343"/>
                  </a:cubicBezTo>
                  <a:cubicBezTo>
                    <a:pt x="17" y="453"/>
                    <a:pt x="27" y="587"/>
                    <a:pt x="0" y="708"/>
                  </a:cubicBezTo>
                  <a:cubicBezTo>
                    <a:pt x="20" y="986"/>
                    <a:pt x="74" y="1305"/>
                    <a:pt x="309" y="1486"/>
                  </a:cubicBezTo>
                  <a:cubicBezTo>
                    <a:pt x="449" y="1432"/>
                    <a:pt x="510" y="1275"/>
                    <a:pt x="496" y="1131"/>
                  </a:cubicBezTo>
                  <a:cubicBezTo>
                    <a:pt x="553" y="822"/>
                    <a:pt x="624" y="497"/>
                    <a:pt x="527" y="188"/>
                  </a:cubicBezTo>
                  <a:cubicBezTo>
                    <a:pt x="470" y="105"/>
                    <a:pt x="413" y="4"/>
                    <a:pt x="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826;p23">
              <a:extLst>
                <a:ext uri="{FF2B5EF4-FFF2-40B4-BE49-F238E27FC236}">
                  <a16:creationId xmlns:a16="http://schemas.microsoft.com/office/drawing/2014/main" id="{46280F53-BD2E-BB4A-91A1-A03AC259C228}"/>
                </a:ext>
              </a:extLst>
            </p:cNvPr>
            <p:cNvSpPr/>
            <p:nvPr/>
          </p:nvSpPr>
          <p:spPr>
            <a:xfrm>
              <a:off x="1343925" y="1786300"/>
              <a:ext cx="17125" cy="25350"/>
            </a:xfrm>
            <a:custGeom>
              <a:avLst/>
              <a:gdLst/>
              <a:ahLst/>
              <a:cxnLst/>
              <a:rect l="l" t="t" r="r" b="b"/>
              <a:pathLst>
                <a:path w="685" h="1014" extrusionOk="0">
                  <a:moveTo>
                    <a:pt x="265" y="1"/>
                  </a:moveTo>
                  <a:cubicBezTo>
                    <a:pt x="225" y="48"/>
                    <a:pt x="168" y="88"/>
                    <a:pt x="171" y="158"/>
                  </a:cubicBezTo>
                  <a:cubicBezTo>
                    <a:pt x="151" y="299"/>
                    <a:pt x="121" y="443"/>
                    <a:pt x="13" y="544"/>
                  </a:cubicBezTo>
                  <a:cubicBezTo>
                    <a:pt x="0" y="695"/>
                    <a:pt x="13" y="862"/>
                    <a:pt x="141" y="970"/>
                  </a:cubicBezTo>
                  <a:cubicBezTo>
                    <a:pt x="203" y="997"/>
                    <a:pt x="273" y="1013"/>
                    <a:pt x="343" y="1013"/>
                  </a:cubicBezTo>
                  <a:cubicBezTo>
                    <a:pt x="422" y="1013"/>
                    <a:pt x="500" y="993"/>
                    <a:pt x="563" y="943"/>
                  </a:cubicBezTo>
                  <a:cubicBezTo>
                    <a:pt x="684" y="792"/>
                    <a:pt x="617" y="594"/>
                    <a:pt x="560" y="430"/>
                  </a:cubicBezTo>
                  <a:cubicBezTo>
                    <a:pt x="590" y="333"/>
                    <a:pt x="607" y="225"/>
                    <a:pt x="543" y="135"/>
                  </a:cubicBezTo>
                  <a:cubicBezTo>
                    <a:pt x="456" y="81"/>
                    <a:pt x="369" y="18"/>
                    <a:pt x="2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827;p23">
              <a:extLst>
                <a:ext uri="{FF2B5EF4-FFF2-40B4-BE49-F238E27FC236}">
                  <a16:creationId xmlns:a16="http://schemas.microsoft.com/office/drawing/2014/main" id="{C380F519-E894-5540-BE4B-86AF5AA70CF4}"/>
                </a:ext>
              </a:extLst>
            </p:cNvPr>
            <p:cNvSpPr/>
            <p:nvPr/>
          </p:nvSpPr>
          <p:spPr>
            <a:xfrm>
              <a:off x="1302425" y="1787800"/>
              <a:ext cx="18625" cy="31750"/>
            </a:xfrm>
            <a:custGeom>
              <a:avLst/>
              <a:gdLst/>
              <a:ahLst/>
              <a:cxnLst/>
              <a:rect l="l" t="t" r="r" b="b"/>
              <a:pathLst>
                <a:path w="745" h="1270" extrusionOk="0">
                  <a:moveTo>
                    <a:pt x="370" y="1"/>
                  </a:moveTo>
                  <a:cubicBezTo>
                    <a:pt x="301" y="1"/>
                    <a:pt x="235" y="19"/>
                    <a:pt x="185" y="75"/>
                  </a:cubicBezTo>
                  <a:cubicBezTo>
                    <a:pt x="74" y="253"/>
                    <a:pt x="94" y="471"/>
                    <a:pt x="34" y="662"/>
                  </a:cubicBezTo>
                  <a:cubicBezTo>
                    <a:pt x="0" y="776"/>
                    <a:pt x="11" y="893"/>
                    <a:pt x="17" y="1007"/>
                  </a:cubicBezTo>
                  <a:cubicBezTo>
                    <a:pt x="74" y="1101"/>
                    <a:pt x="145" y="1181"/>
                    <a:pt x="218" y="1258"/>
                  </a:cubicBezTo>
                  <a:cubicBezTo>
                    <a:pt x="243" y="1266"/>
                    <a:pt x="266" y="1270"/>
                    <a:pt x="288" y="1270"/>
                  </a:cubicBezTo>
                  <a:cubicBezTo>
                    <a:pt x="374" y="1270"/>
                    <a:pt x="443" y="1216"/>
                    <a:pt x="470" y="1128"/>
                  </a:cubicBezTo>
                  <a:cubicBezTo>
                    <a:pt x="520" y="994"/>
                    <a:pt x="557" y="856"/>
                    <a:pt x="567" y="712"/>
                  </a:cubicBezTo>
                  <a:cubicBezTo>
                    <a:pt x="571" y="712"/>
                    <a:pt x="575" y="712"/>
                    <a:pt x="579" y="712"/>
                  </a:cubicBezTo>
                  <a:cubicBezTo>
                    <a:pt x="680" y="712"/>
                    <a:pt x="669" y="582"/>
                    <a:pt x="695" y="511"/>
                  </a:cubicBezTo>
                  <a:cubicBezTo>
                    <a:pt x="745" y="333"/>
                    <a:pt x="708" y="125"/>
                    <a:pt x="537" y="28"/>
                  </a:cubicBezTo>
                  <a:cubicBezTo>
                    <a:pt x="484" y="13"/>
                    <a:pt x="426" y="1"/>
                    <a:pt x="3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828;p23">
              <a:extLst>
                <a:ext uri="{FF2B5EF4-FFF2-40B4-BE49-F238E27FC236}">
                  <a16:creationId xmlns:a16="http://schemas.microsoft.com/office/drawing/2014/main" id="{72410351-3037-5441-8C3C-0272C66B46EB}"/>
                </a:ext>
              </a:extLst>
            </p:cNvPr>
            <p:cNvSpPr/>
            <p:nvPr/>
          </p:nvSpPr>
          <p:spPr>
            <a:xfrm>
              <a:off x="1369150" y="1805750"/>
              <a:ext cx="17275" cy="28000"/>
            </a:xfrm>
            <a:custGeom>
              <a:avLst/>
              <a:gdLst/>
              <a:ahLst/>
              <a:cxnLst/>
              <a:rect l="l" t="t" r="r" b="b"/>
              <a:pathLst>
                <a:path w="691" h="1120" extrusionOk="0">
                  <a:moveTo>
                    <a:pt x="396" y="1"/>
                  </a:moveTo>
                  <a:cubicBezTo>
                    <a:pt x="285" y="51"/>
                    <a:pt x="154" y="101"/>
                    <a:pt x="114" y="229"/>
                  </a:cubicBezTo>
                  <a:cubicBezTo>
                    <a:pt x="24" y="494"/>
                    <a:pt x="0" y="846"/>
                    <a:pt x="248" y="1033"/>
                  </a:cubicBezTo>
                  <a:cubicBezTo>
                    <a:pt x="302" y="1091"/>
                    <a:pt x="378" y="1119"/>
                    <a:pt x="454" y="1119"/>
                  </a:cubicBezTo>
                  <a:cubicBezTo>
                    <a:pt x="529" y="1119"/>
                    <a:pt x="604" y="1092"/>
                    <a:pt x="661" y="1037"/>
                  </a:cubicBezTo>
                  <a:cubicBezTo>
                    <a:pt x="667" y="976"/>
                    <a:pt x="691" y="916"/>
                    <a:pt x="691" y="856"/>
                  </a:cubicBezTo>
                  <a:cubicBezTo>
                    <a:pt x="637" y="651"/>
                    <a:pt x="674" y="443"/>
                    <a:pt x="661" y="239"/>
                  </a:cubicBezTo>
                  <a:cubicBezTo>
                    <a:pt x="590" y="188"/>
                    <a:pt x="537" y="121"/>
                    <a:pt x="500" y="48"/>
                  </a:cubicBezTo>
                  <a:cubicBezTo>
                    <a:pt x="463" y="31"/>
                    <a:pt x="429" y="14"/>
                    <a:pt x="3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829;p23">
            <a:extLst>
              <a:ext uri="{FF2B5EF4-FFF2-40B4-BE49-F238E27FC236}">
                <a16:creationId xmlns:a16="http://schemas.microsoft.com/office/drawing/2014/main" id="{D201CD76-1CC5-D642-9867-F2CF1E8A8137}"/>
              </a:ext>
            </a:extLst>
          </p:cNvPr>
          <p:cNvSpPr/>
          <p:nvPr/>
        </p:nvSpPr>
        <p:spPr>
          <a:xfrm>
            <a:off x="8254284" y="4414915"/>
            <a:ext cx="910477" cy="1387285"/>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文本框 2">
            <a:extLst>
              <a:ext uri="{FF2B5EF4-FFF2-40B4-BE49-F238E27FC236}">
                <a16:creationId xmlns:a16="http://schemas.microsoft.com/office/drawing/2014/main" id="{FDD95C84-B05D-6DF5-C70F-741A3DE89814}"/>
              </a:ext>
            </a:extLst>
          </p:cNvPr>
          <p:cNvSpPr txBox="1"/>
          <p:nvPr/>
        </p:nvSpPr>
        <p:spPr>
          <a:xfrm>
            <a:off x="-1092313" y="4579012"/>
            <a:ext cx="5377992" cy="307777"/>
          </a:xfrm>
          <a:prstGeom prst="rect">
            <a:avLst/>
          </a:prstGeom>
          <a:noFill/>
        </p:spPr>
        <p:txBody>
          <a:bodyPr wrap="square">
            <a:spAutoFit/>
          </a:bodyPr>
          <a:lstStyle/>
          <a:p>
            <a:pPr marL="0" lvl="0" indent="0" algn="ctr" rtl="0">
              <a:spcBef>
                <a:spcPts val="0"/>
              </a:spcBef>
              <a:spcAft>
                <a:spcPts val="0"/>
              </a:spcAft>
              <a:buNone/>
            </a:pPr>
            <a:r>
              <a:rPr lang="en-US" altLang="zh-CN" b="1" dirty="0">
                <a:solidFill>
                  <a:schemeClr val="bg2"/>
                </a:solidFill>
                <a:latin typeface="Livvic"/>
                <a:ea typeface="Livvic"/>
                <a:cs typeface="Livvic"/>
                <a:sym typeface="Livvic"/>
              </a:rPr>
              <a:t>……</a:t>
            </a:r>
            <a:endParaRPr lang="pt-BR" altLang="zh-CN" b="1" dirty="0">
              <a:solidFill>
                <a:schemeClr val="bg2"/>
              </a:solidFill>
              <a:latin typeface="Livvic"/>
              <a:ea typeface="Livvic"/>
              <a:cs typeface="Livvic"/>
              <a:sym typeface="Livv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3"/>
        <p:cNvGrpSpPr/>
        <p:nvPr/>
      </p:nvGrpSpPr>
      <p:grpSpPr>
        <a:xfrm>
          <a:off x="0" y="0"/>
          <a:ext cx="0" cy="0"/>
          <a:chOff x="0" y="0"/>
          <a:chExt cx="0" cy="0"/>
        </a:xfrm>
      </p:grpSpPr>
      <p:pic>
        <p:nvPicPr>
          <p:cNvPr id="5" name="图片 4">
            <a:extLst>
              <a:ext uri="{FF2B5EF4-FFF2-40B4-BE49-F238E27FC236}">
                <a16:creationId xmlns:a16="http://schemas.microsoft.com/office/drawing/2014/main" id="{1C46ED29-1DF1-D172-D6E0-ECE6263FC5DD}"/>
              </a:ext>
            </a:extLst>
          </p:cNvPr>
          <p:cNvPicPr>
            <a:picLocks noChangeAspect="1"/>
          </p:cNvPicPr>
          <p:nvPr/>
        </p:nvPicPr>
        <p:blipFill>
          <a:blip r:embed="rId3"/>
          <a:stretch>
            <a:fillRect/>
          </a:stretch>
        </p:blipFill>
        <p:spPr>
          <a:xfrm>
            <a:off x="1277193" y="1121562"/>
            <a:ext cx="3077502" cy="3077502"/>
          </a:xfrm>
          <a:prstGeom prst="rect">
            <a:avLst/>
          </a:prstGeom>
        </p:spPr>
      </p:pic>
      <p:sp>
        <p:nvSpPr>
          <p:cNvPr id="1064" name="Google Shape;1064;p35"/>
          <p:cNvSpPr txBox="1">
            <a:spLocks noGrp="1"/>
          </p:cNvSpPr>
          <p:nvPr>
            <p:ph type="title"/>
          </p:nvPr>
        </p:nvSpPr>
        <p:spPr>
          <a:xfrm>
            <a:off x="4673052" y="777178"/>
            <a:ext cx="3020100" cy="1275900"/>
          </a:xfrm>
          <a:prstGeom prst="rect">
            <a:avLst/>
          </a:prstGeom>
        </p:spPr>
        <p:txBody>
          <a:bodyPr spcFirstLastPara="1" wrap="square" lIns="91425" tIns="91425" rIns="36000" bIns="91425" anchor="b" anchorCtr="0">
            <a:noAutofit/>
          </a:bodyPr>
          <a:lstStyle/>
          <a:p>
            <a:pPr marL="0" lvl="0" indent="0" algn="l" rtl="0">
              <a:spcBef>
                <a:spcPts val="0"/>
              </a:spcBef>
              <a:spcAft>
                <a:spcPts val="0"/>
              </a:spcAft>
              <a:buNone/>
            </a:pPr>
            <a:r>
              <a:rPr lang="en-US" altLang="zh-CN" dirty="0"/>
              <a:t>Turning red</a:t>
            </a:r>
            <a:endParaRPr dirty="0"/>
          </a:p>
        </p:txBody>
      </p:sp>
      <p:sp>
        <p:nvSpPr>
          <p:cNvPr id="1065" name="Google Shape;1065;p35"/>
          <p:cNvSpPr txBox="1">
            <a:spLocks noGrp="1"/>
          </p:cNvSpPr>
          <p:nvPr>
            <p:ph type="subTitle" idx="1"/>
          </p:nvPr>
        </p:nvSpPr>
        <p:spPr>
          <a:xfrm>
            <a:off x="4572000" y="2117300"/>
            <a:ext cx="3020100" cy="117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The story emphasizes the need for women to determine whether their unique desires and emotions are "power" or "trouble". They need to decide whether to hide, repress and domesticate the emerging femininity and sense of femininity.</a:t>
            </a:r>
            <a:endParaRPr dirty="0"/>
          </a:p>
        </p:txBody>
      </p:sp>
      <p:grpSp>
        <p:nvGrpSpPr>
          <p:cNvPr id="1067" name="Google Shape;1067;p35"/>
          <p:cNvGrpSpPr/>
          <p:nvPr/>
        </p:nvGrpSpPr>
        <p:grpSpPr>
          <a:xfrm>
            <a:off x="449765" y="427271"/>
            <a:ext cx="4419623" cy="5283868"/>
            <a:chOff x="449765" y="427271"/>
            <a:chExt cx="4419623" cy="5283868"/>
          </a:xfrm>
        </p:grpSpPr>
        <p:sp>
          <p:nvSpPr>
            <p:cNvPr id="1068" name="Google Shape;1068;p35"/>
            <p:cNvSpPr/>
            <p:nvPr/>
          </p:nvSpPr>
          <p:spPr>
            <a:xfrm rot="-1110517">
              <a:off x="1212367" y="3258607"/>
              <a:ext cx="3430687" cy="1960024"/>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5"/>
            <p:cNvSpPr/>
            <p:nvPr/>
          </p:nvSpPr>
          <p:spPr>
            <a:xfrm rot="8891383">
              <a:off x="502698" y="1012839"/>
              <a:ext cx="2483805" cy="899554"/>
            </a:xfrm>
            <a:custGeom>
              <a:avLst/>
              <a:gdLst/>
              <a:ahLst/>
              <a:cxnLst/>
              <a:rect l="l" t="t" r="r" b="b"/>
              <a:pathLst>
                <a:path w="26957" h="13426" extrusionOk="0">
                  <a:moveTo>
                    <a:pt x="183" y="0"/>
                  </a:moveTo>
                  <a:cubicBezTo>
                    <a:pt x="138" y="0"/>
                    <a:pt x="93" y="9"/>
                    <a:pt x="51" y="28"/>
                  </a:cubicBezTo>
                  <a:cubicBezTo>
                    <a:pt x="1" y="65"/>
                    <a:pt x="28" y="132"/>
                    <a:pt x="24" y="179"/>
                  </a:cubicBezTo>
                  <a:cubicBezTo>
                    <a:pt x="24" y="400"/>
                    <a:pt x="142" y="594"/>
                    <a:pt x="175" y="809"/>
                  </a:cubicBezTo>
                  <a:cubicBezTo>
                    <a:pt x="242" y="953"/>
                    <a:pt x="256" y="1111"/>
                    <a:pt x="323" y="1251"/>
                  </a:cubicBezTo>
                  <a:cubicBezTo>
                    <a:pt x="420" y="1600"/>
                    <a:pt x="544" y="1942"/>
                    <a:pt x="648" y="2291"/>
                  </a:cubicBezTo>
                  <a:cubicBezTo>
                    <a:pt x="725" y="2670"/>
                    <a:pt x="852" y="3035"/>
                    <a:pt x="923" y="3414"/>
                  </a:cubicBezTo>
                  <a:cubicBezTo>
                    <a:pt x="950" y="3595"/>
                    <a:pt x="1033" y="3763"/>
                    <a:pt x="1067" y="3944"/>
                  </a:cubicBezTo>
                  <a:cubicBezTo>
                    <a:pt x="1134" y="4262"/>
                    <a:pt x="1211" y="4577"/>
                    <a:pt x="1265" y="4896"/>
                  </a:cubicBezTo>
                  <a:cubicBezTo>
                    <a:pt x="1285" y="5201"/>
                    <a:pt x="1396" y="5493"/>
                    <a:pt x="1412" y="5798"/>
                  </a:cubicBezTo>
                  <a:cubicBezTo>
                    <a:pt x="1510" y="6304"/>
                    <a:pt x="1630" y="6810"/>
                    <a:pt x="1734" y="7316"/>
                  </a:cubicBezTo>
                  <a:cubicBezTo>
                    <a:pt x="1751" y="7393"/>
                    <a:pt x="1744" y="7477"/>
                    <a:pt x="1758" y="7554"/>
                  </a:cubicBezTo>
                  <a:cubicBezTo>
                    <a:pt x="1805" y="7766"/>
                    <a:pt x="1794" y="7984"/>
                    <a:pt x="1828" y="8198"/>
                  </a:cubicBezTo>
                  <a:cubicBezTo>
                    <a:pt x="1841" y="8453"/>
                    <a:pt x="1882" y="8704"/>
                    <a:pt x="1905" y="8959"/>
                  </a:cubicBezTo>
                  <a:cubicBezTo>
                    <a:pt x="1949" y="9117"/>
                    <a:pt x="1935" y="9281"/>
                    <a:pt x="1976" y="9439"/>
                  </a:cubicBezTo>
                  <a:cubicBezTo>
                    <a:pt x="2056" y="9784"/>
                    <a:pt x="2106" y="10136"/>
                    <a:pt x="2177" y="10485"/>
                  </a:cubicBezTo>
                  <a:cubicBezTo>
                    <a:pt x="2234" y="10817"/>
                    <a:pt x="2334" y="11138"/>
                    <a:pt x="2358" y="11474"/>
                  </a:cubicBezTo>
                  <a:cubicBezTo>
                    <a:pt x="2395" y="11675"/>
                    <a:pt x="2445" y="11869"/>
                    <a:pt x="2458" y="12074"/>
                  </a:cubicBezTo>
                  <a:cubicBezTo>
                    <a:pt x="2519" y="12402"/>
                    <a:pt x="2596" y="12728"/>
                    <a:pt x="2666" y="13053"/>
                  </a:cubicBezTo>
                  <a:cubicBezTo>
                    <a:pt x="2693" y="13173"/>
                    <a:pt x="2663" y="13301"/>
                    <a:pt x="2676" y="13422"/>
                  </a:cubicBezTo>
                  <a:cubicBezTo>
                    <a:pt x="2699" y="13424"/>
                    <a:pt x="2723" y="13426"/>
                    <a:pt x="2745" y="13426"/>
                  </a:cubicBezTo>
                  <a:cubicBezTo>
                    <a:pt x="2918" y="13426"/>
                    <a:pt x="3085" y="13356"/>
                    <a:pt x="3256" y="13341"/>
                  </a:cubicBezTo>
                  <a:cubicBezTo>
                    <a:pt x="3531" y="13321"/>
                    <a:pt x="3793" y="13230"/>
                    <a:pt x="4061" y="13200"/>
                  </a:cubicBezTo>
                  <a:cubicBezTo>
                    <a:pt x="4316" y="13170"/>
                    <a:pt x="4564" y="13106"/>
                    <a:pt x="4812" y="13056"/>
                  </a:cubicBezTo>
                  <a:cubicBezTo>
                    <a:pt x="5197" y="12972"/>
                    <a:pt x="5586" y="12895"/>
                    <a:pt x="5972" y="12801"/>
                  </a:cubicBezTo>
                  <a:cubicBezTo>
                    <a:pt x="6200" y="12714"/>
                    <a:pt x="6445" y="12684"/>
                    <a:pt x="6676" y="12607"/>
                  </a:cubicBezTo>
                  <a:cubicBezTo>
                    <a:pt x="6938" y="12526"/>
                    <a:pt x="7209" y="12493"/>
                    <a:pt x="7481" y="12446"/>
                  </a:cubicBezTo>
                  <a:cubicBezTo>
                    <a:pt x="7994" y="12335"/>
                    <a:pt x="8510" y="12231"/>
                    <a:pt x="9026" y="12117"/>
                  </a:cubicBezTo>
                  <a:cubicBezTo>
                    <a:pt x="9335" y="12037"/>
                    <a:pt x="9657" y="12000"/>
                    <a:pt x="9955" y="11889"/>
                  </a:cubicBezTo>
                  <a:cubicBezTo>
                    <a:pt x="10163" y="11826"/>
                    <a:pt x="10381" y="11809"/>
                    <a:pt x="10585" y="11728"/>
                  </a:cubicBezTo>
                  <a:cubicBezTo>
                    <a:pt x="10776" y="11658"/>
                    <a:pt x="10988" y="11648"/>
                    <a:pt x="11182" y="11571"/>
                  </a:cubicBezTo>
                  <a:cubicBezTo>
                    <a:pt x="11356" y="11501"/>
                    <a:pt x="11547" y="11494"/>
                    <a:pt x="11722" y="11420"/>
                  </a:cubicBezTo>
                  <a:cubicBezTo>
                    <a:pt x="11997" y="11330"/>
                    <a:pt x="12285" y="11303"/>
                    <a:pt x="12560" y="11212"/>
                  </a:cubicBezTo>
                  <a:cubicBezTo>
                    <a:pt x="12852" y="11115"/>
                    <a:pt x="13157" y="11078"/>
                    <a:pt x="13452" y="10994"/>
                  </a:cubicBezTo>
                  <a:cubicBezTo>
                    <a:pt x="13717" y="10890"/>
                    <a:pt x="14005" y="10874"/>
                    <a:pt x="14270" y="10773"/>
                  </a:cubicBezTo>
                  <a:cubicBezTo>
                    <a:pt x="14541" y="10689"/>
                    <a:pt x="14826" y="10656"/>
                    <a:pt x="15098" y="10572"/>
                  </a:cubicBezTo>
                  <a:cubicBezTo>
                    <a:pt x="15437" y="10461"/>
                    <a:pt x="15792" y="10424"/>
                    <a:pt x="16131" y="10310"/>
                  </a:cubicBezTo>
                  <a:cubicBezTo>
                    <a:pt x="16372" y="10233"/>
                    <a:pt x="16627" y="10206"/>
                    <a:pt x="16865" y="10119"/>
                  </a:cubicBezTo>
                  <a:cubicBezTo>
                    <a:pt x="17307" y="10002"/>
                    <a:pt x="17760" y="9928"/>
                    <a:pt x="18203" y="9811"/>
                  </a:cubicBezTo>
                  <a:cubicBezTo>
                    <a:pt x="18541" y="9700"/>
                    <a:pt x="18893" y="9650"/>
                    <a:pt x="19239" y="9559"/>
                  </a:cubicBezTo>
                  <a:cubicBezTo>
                    <a:pt x="19661" y="9415"/>
                    <a:pt x="20110" y="9365"/>
                    <a:pt x="20536" y="9237"/>
                  </a:cubicBezTo>
                  <a:cubicBezTo>
                    <a:pt x="20865" y="9134"/>
                    <a:pt x="21213" y="9100"/>
                    <a:pt x="21535" y="8979"/>
                  </a:cubicBezTo>
                  <a:cubicBezTo>
                    <a:pt x="21753" y="8922"/>
                    <a:pt x="21971" y="8885"/>
                    <a:pt x="22186" y="8818"/>
                  </a:cubicBezTo>
                  <a:cubicBezTo>
                    <a:pt x="22477" y="8724"/>
                    <a:pt x="22782" y="8688"/>
                    <a:pt x="23074" y="8600"/>
                  </a:cubicBezTo>
                  <a:cubicBezTo>
                    <a:pt x="23292" y="8513"/>
                    <a:pt x="23530" y="8503"/>
                    <a:pt x="23745" y="8406"/>
                  </a:cubicBezTo>
                  <a:cubicBezTo>
                    <a:pt x="23946" y="8372"/>
                    <a:pt x="24130" y="8279"/>
                    <a:pt x="24335" y="8242"/>
                  </a:cubicBezTo>
                  <a:cubicBezTo>
                    <a:pt x="24482" y="8171"/>
                    <a:pt x="24650" y="8158"/>
                    <a:pt x="24801" y="8091"/>
                  </a:cubicBezTo>
                  <a:cubicBezTo>
                    <a:pt x="24915" y="8047"/>
                    <a:pt x="25039" y="8044"/>
                    <a:pt x="25146" y="7990"/>
                  </a:cubicBezTo>
                  <a:cubicBezTo>
                    <a:pt x="25267" y="7937"/>
                    <a:pt x="25397" y="7930"/>
                    <a:pt x="25518" y="7886"/>
                  </a:cubicBezTo>
                  <a:cubicBezTo>
                    <a:pt x="25739" y="7799"/>
                    <a:pt x="25977" y="7772"/>
                    <a:pt x="26209" y="7715"/>
                  </a:cubicBezTo>
                  <a:cubicBezTo>
                    <a:pt x="26403" y="7662"/>
                    <a:pt x="26608" y="7685"/>
                    <a:pt x="26806" y="7655"/>
                  </a:cubicBezTo>
                  <a:cubicBezTo>
                    <a:pt x="26816" y="7668"/>
                    <a:pt x="26836" y="7689"/>
                    <a:pt x="26842" y="7702"/>
                  </a:cubicBezTo>
                  <a:cubicBezTo>
                    <a:pt x="26903" y="7702"/>
                    <a:pt x="26956" y="7672"/>
                    <a:pt x="26936" y="7605"/>
                  </a:cubicBezTo>
                  <a:cubicBezTo>
                    <a:pt x="26816" y="7504"/>
                    <a:pt x="26671" y="7430"/>
                    <a:pt x="26517" y="7404"/>
                  </a:cubicBezTo>
                  <a:cubicBezTo>
                    <a:pt x="26491" y="7410"/>
                    <a:pt x="26466" y="7413"/>
                    <a:pt x="26441" y="7413"/>
                  </a:cubicBezTo>
                  <a:cubicBezTo>
                    <a:pt x="26307" y="7413"/>
                    <a:pt x="26183" y="7335"/>
                    <a:pt x="26045" y="7330"/>
                  </a:cubicBezTo>
                  <a:cubicBezTo>
                    <a:pt x="25736" y="7253"/>
                    <a:pt x="25444" y="7112"/>
                    <a:pt x="25180" y="6934"/>
                  </a:cubicBezTo>
                  <a:cubicBezTo>
                    <a:pt x="25035" y="6837"/>
                    <a:pt x="24868" y="6787"/>
                    <a:pt x="24730" y="6679"/>
                  </a:cubicBezTo>
                  <a:cubicBezTo>
                    <a:pt x="24553" y="6539"/>
                    <a:pt x="24331" y="6475"/>
                    <a:pt x="24120" y="6398"/>
                  </a:cubicBezTo>
                  <a:cubicBezTo>
                    <a:pt x="23989" y="6334"/>
                    <a:pt x="23862" y="6260"/>
                    <a:pt x="23755" y="6163"/>
                  </a:cubicBezTo>
                  <a:cubicBezTo>
                    <a:pt x="23574" y="5992"/>
                    <a:pt x="23450" y="5761"/>
                    <a:pt x="23232" y="5627"/>
                  </a:cubicBezTo>
                  <a:cubicBezTo>
                    <a:pt x="23081" y="5519"/>
                    <a:pt x="22890" y="5472"/>
                    <a:pt x="22749" y="5348"/>
                  </a:cubicBezTo>
                  <a:cubicBezTo>
                    <a:pt x="22561" y="5191"/>
                    <a:pt x="22367" y="5043"/>
                    <a:pt x="22159" y="4909"/>
                  </a:cubicBezTo>
                  <a:cubicBezTo>
                    <a:pt x="22025" y="4788"/>
                    <a:pt x="21894" y="4658"/>
                    <a:pt x="21723" y="4591"/>
                  </a:cubicBezTo>
                  <a:cubicBezTo>
                    <a:pt x="21475" y="4497"/>
                    <a:pt x="21220" y="4410"/>
                    <a:pt x="21012" y="4235"/>
                  </a:cubicBezTo>
                  <a:cubicBezTo>
                    <a:pt x="20844" y="4115"/>
                    <a:pt x="20643" y="4058"/>
                    <a:pt x="20442" y="4007"/>
                  </a:cubicBezTo>
                  <a:cubicBezTo>
                    <a:pt x="20305" y="3974"/>
                    <a:pt x="20177" y="3903"/>
                    <a:pt x="20043" y="3860"/>
                  </a:cubicBezTo>
                  <a:cubicBezTo>
                    <a:pt x="20026" y="3856"/>
                    <a:pt x="19993" y="3846"/>
                    <a:pt x="19976" y="3843"/>
                  </a:cubicBezTo>
                  <a:cubicBezTo>
                    <a:pt x="19937" y="3840"/>
                    <a:pt x="19897" y="3839"/>
                    <a:pt x="19858" y="3839"/>
                  </a:cubicBezTo>
                  <a:cubicBezTo>
                    <a:pt x="19534" y="3839"/>
                    <a:pt x="19217" y="3930"/>
                    <a:pt x="18900" y="3980"/>
                  </a:cubicBezTo>
                  <a:cubicBezTo>
                    <a:pt x="18682" y="4021"/>
                    <a:pt x="18464" y="4071"/>
                    <a:pt x="18243" y="4118"/>
                  </a:cubicBezTo>
                  <a:cubicBezTo>
                    <a:pt x="17790" y="4269"/>
                    <a:pt x="17381" y="4524"/>
                    <a:pt x="16935" y="4685"/>
                  </a:cubicBezTo>
                  <a:cubicBezTo>
                    <a:pt x="16687" y="4782"/>
                    <a:pt x="16439" y="4882"/>
                    <a:pt x="16198" y="4986"/>
                  </a:cubicBezTo>
                  <a:cubicBezTo>
                    <a:pt x="15822" y="5130"/>
                    <a:pt x="15457" y="5301"/>
                    <a:pt x="15068" y="5405"/>
                  </a:cubicBezTo>
                  <a:cubicBezTo>
                    <a:pt x="14920" y="5479"/>
                    <a:pt x="14753" y="5472"/>
                    <a:pt x="14592" y="5493"/>
                  </a:cubicBezTo>
                  <a:cubicBezTo>
                    <a:pt x="14402" y="5495"/>
                    <a:pt x="14210" y="5511"/>
                    <a:pt x="14020" y="5511"/>
                  </a:cubicBezTo>
                  <a:cubicBezTo>
                    <a:pt x="13892" y="5511"/>
                    <a:pt x="13765" y="5503"/>
                    <a:pt x="13640" y="5479"/>
                  </a:cubicBezTo>
                  <a:cubicBezTo>
                    <a:pt x="13552" y="5459"/>
                    <a:pt x="13465" y="5449"/>
                    <a:pt x="13381" y="5425"/>
                  </a:cubicBezTo>
                  <a:cubicBezTo>
                    <a:pt x="13314" y="5415"/>
                    <a:pt x="13251" y="5402"/>
                    <a:pt x="13184" y="5392"/>
                  </a:cubicBezTo>
                  <a:cubicBezTo>
                    <a:pt x="13023" y="5345"/>
                    <a:pt x="12852" y="5332"/>
                    <a:pt x="12704" y="5254"/>
                  </a:cubicBezTo>
                  <a:cubicBezTo>
                    <a:pt x="12563" y="5194"/>
                    <a:pt x="12456" y="5080"/>
                    <a:pt x="12342" y="4986"/>
                  </a:cubicBezTo>
                  <a:cubicBezTo>
                    <a:pt x="12198" y="4876"/>
                    <a:pt x="12040" y="4772"/>
                    <a:pt x="11863" y="4728"/>
                  </a:cubicBezTo>
                  <a:cubicBezTo>
                    <a:pt x="11678" y="4695"/>
                    <a:pt x="11494" y="4688"/>
                    <a:pt x="11313" y="4644"/>
                  </a:cubicBezTo>
                  <a:cubicBezTo>
                    <a:pt x="11112" y="4591"/>
                    <a:pt x="10937" y="4467"/>
                    <a:pt x="10746" y="4396"/>
                  </a:cubicBezTo>
                  <a:cubicBezTo>
                    <a:pt x="10448" y="4349"/>
                    <a:pt x="10133" y="4410"/>
                    <a:pt x="9851" y="4279"/>
                  </a:cubicBezTo>
                  <a:cubicBezTo>
                    <a:pt x="9559" y="4155"/>
                    <a:pt x="9234" y="4078"/>
                    <a:pt x="9006" y="3843"/>
                  </a:cubicBezTo>
                  <a:cubicBezTo>
                    <a:pt x="8657" y="3488"/>
                    <a:pt x="8245" y="3203"/>
                    <a:pt x="7923" y="2820"/>
                  </a:cubicBezTo>
                  <a:cubicBezTo>
                    <a:pt x="7856" y="2717"/>
                    <a:pt x="7796" y="2609"/>
                    <a:pt x="7712" y="2519"/>
                  </a:cubicBezTo>
                  <a:cubicBezTo>
                    <a:pt x="7430" y="2244"/>
                    <a:pt x="7041" y="2130"/>
                    <a:pt x="6673" y="2023"/>
                  </a:cubicBezTo>
                  <a:cubicBezTo>
                    <a:pt x="6311" y="1942"/>
                    <a:pt x="5935" y="1925"/>
                    <a:pt x="5573" y="1841"/>
                  </a:cubicBezTo>
                  <a:cubicBezTo>
                    <a:pt x="5472" y="1821"/>
                    <a:pt x="5375" y="1798"/>
                    <a:pt x="5278" y="1768"/>
                  </a:cubicBezTo>
                  <a:cubicBezTo>
                    <a:pt x="5073" y="1697"/>
                    <a:pt x="4872" y="1613"/>
                    <a:pt x="4698" y="1486"/>
                  </a:cubicBezTo>
                  <a:cubicBezTo>
                    <a:pt x="4490" y="1332"/>
                    <a:pt x="4229" y="1285"/>
                    <a:pt x="4001" y="1174"/>
                  </a:cubicBezTo>
                  <a:cubicBezTo>
                    <a:pt x="3870" y="1107"/>
                    <a:pt x="3722" y="1114"/>
                    <a:pt x="3585" y="1107"/>
                  </a:cubicBezTo>
                  <a:cubicBezTo>
                    <a:pt x="3408" y="1104"/>
                    <a:pt x="3237" y="1070"/>
                    <a:pt x="3062" y="1070"/>
                  </a:cubicBezTo>
                  <a:cubicBezTo>
                    <a:pt x="3030" y="1070"/>
                    <a:pt x="2999" y="1071"/>
                    <a:pt x="2968" y="1074"/>
                  </a:cubicBezTo>
                  <a:cubicBezTo>
                    <a:pt x="2909" y="1077"/>
                    <a:pt x="2848" y="1083"/>
                    <a:pt x="2787" y="1083"/>
                  </a:cubicBezTo>
                  <a:cubicBezTo>
                    <a:pt x="2708" y="1083"/>
                    <a:pt x="2630" y="1072"/>
                    <a:pt x="2559" y="1030"/>
                  </a:cubicBezTo>
                  <a:cubicBezTo>
                    <a:pt x="2462" y="983"/>
                    <a:pt x="2398" y="886"/>
                    <a:pt x="2297" y="842"/>
                  </a:cubicBezTo>
                  <a:cubicBezTo>
                    <a:pt x="2059" y="735"/>
                    <a:pt x="1821" y="631"/>
                    <a:pt x="1590" y="510"/>
                  </a:cubicBezTo>
                  <a:cubicBezTo>
                    <a:pt x="1198" y="306"/>
                    <a:pt x="755" y="232"/>
                    <a:pt x="356" y="44"/>
                  </a:cubicBezTo>
                  <a:cubicBezTo>
                    <a:pt x="303" y="16"/>
                    <a:pt x="242" y="0"/>
                    <a:pt x="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0" name="Google Shape;1070;p35"/>
          <p:cNvSpPr/>
          <p:nvPr/>
        </p:nvSpPr>
        <p:spPr>
          <a:xfrm>
            <a:off x="442184" y="1988135"/>
            <a:ext cx="1825955" cy="2782188"/>
          </a:xfrm>
          <a:custGeom>
            <a:avLst/>
            <a:gdLst/>
            <a:ahLst/>
            <a:cxnLst/>
            <a:rect l="l" t="t" r="r" b="b"/>
            <a:pathLst>
              <a:path w="11904" h="18138" extrusionOk="0">
                <a:moveTo>
                  <a:pt x="1376" y="369"/>
                </a:moveTo>
                <a:lnTo>
                  <a:pt x="1376" y="369"/>
                </a:lnTo>
                <a:cubicBezTo>
                  <a:pt x="1449" y="463"/>
                  <a:pt x="1483" y="577"/>
                  <a:pt x="1537" y="684"/>
                </a:cubicBezTo>
                <a:cubicBezTo>
                  <a:pt x="1674" y="1019"/>
                  <a:pt x="1835" y="1344"/>
                  <a:pt x="2029" y="1653"/>
                </a:cubicBezTo>
                <a:cubicBezTo>
                  <a:pt x="2177" y="1904"/>
                  <a:pt x="2301" y="2169"/>
                  <a:pt x="2448" y="2421"/>
                </a:cubicBezTo>
                <a:cubicBezTo>
                  <a:pt x="2643" y="2789"/>
                  <a:pt x="2821" y="3168"/>
                  <a:pt x="3015" y="3537"/>
                </a:cubicBezTo>
                <a:cubicBezTo>
                  <a:pt x="3243" y="3993"/>
                  <a:pt x="3263" y="4513"/>
                  <a:pt x="3437" y="4985"/>
                </a:cubicBezTo>
                <a:cubicBezTo>
                  <a:pt x="3528" y="5247"/>
                  <a:pt x="3568" y="5519"/>
                  <a:pt x="3632" y="5783"/>
                </a:cubicBezTo>
                <a:cubicBezTo>
                  <a:pt x="3679" y="5948"/>
                  <a:pt x="3719" y="6115"/>
                  <a:pt x="3733" y="6286"/>
                </a:cubicBezTo>
                <a:cubicBezTo>
                  <a:pt x="3773" y="6444"/>
                  <a:pt x="3833" y="6591"/>
                  <a:pt x="3877" y="6746"/>
                </a:cubicBezTo>
                <a:cubicBezTo>
                  <a:pt x="3840" y="6715"/>
                  <a:pt x="3813" y="6682"/>
                  <a:pt x="3793" y="6638"/>
                </a:cubicBezTo>
                <a:cubicBezTo>
                  <a:pt x="3679" y="6491"/>
                  <a:pt x="3598" y="6327"/>
                  <a:pt x="3545" y="6145"/>
                </a:cubicBezTo>
                <a:cubicBezTo>
                  <a:pt x="3484" y="6042"/>
                  <a:pt x="3434" y="5934"/>
                  <a:pt x="3380" y="5827"/>
                </a:cubicBezTo>
                <a:cubicBezTo>
                  <a:pt x="3337" y="5710"/>
                  <a:pt x="3270" y="5606"/>
                  <a:pt x="3199" y="5505"/>
                </a:cubicBezTo>
                <a:cubicBezTo>
                  <a:pt x="3129" y="5381"/>
                  <a:pt x="3059" y="5260"/>
                  <a:pt x="2995" y="5133"/>
                </a:cubicBezTo>
                <a:cubicBezTo>
                  <a:pt x="2985" y="5113"/>
                  <a:pt x="2961" y="5073"/>
                  <a:pt x="2948" y="5052"/>
                </a:cubicBezTo>
                <a:cubicBezTo>
                  <a:pt x="2831" y="4855"/>
                  <a:pt x="2683" y="4674"/>
                  <a:pt x="2609" y="4452"/>
                </a:cubicBezTo>
                <a:cubicBezTo>
                  <a:pt x="2519" y="4211"/>
                  <a:pt x="2422" y="3973"/>
                  <a:pt x="2375" y="3718"/>
                </a:cubicBezTo>
                <a:cubicBezTo>
                  <a:pt x="2318" y="3396"/>
                  <a:pt x="2153" y="3111"/>
                  <a:pt x="2060" y="2800"/>
                </a:cubicBezTo>
                <a:cubicBezTo>
                  <a:pt x="1952" y="2458"/>
                  <a:pt x="1818" y="2122"/>
                  <a:pt x="1728" y="1777"/>
                </a:cubicBezTo>
                <a:cubicBezTo>
                  <a:pt x="1610" y="1308"/>
                  <a:pt x="1483" y="842"/>
                  <a:pt x="1376" y="369"/>
                </a:cubicBezTo>
                <a:close/>
                <a:moveTo>
                  <a:pt x="1355" y="624"/>
                </a:moveTo>
                <a:cubicBezTo>
                  <a:pt x="1459" y="1090"/>
                  <a:pt x="1580" y="1552"/>
                  <a:pt x="1704" y="2012"/>
                </a:cubicBezTo>
                <a:cubicBezTo>
                  <a:pt x="1858" y="2454"/>
                  <a:pt x="1989" y="2903"/>
                  <a:pt x="2170" y="3336"/>
                </a:cubicBezTo>
                <a:cubicBezTo>
                  <a:pt x="2288" y="3611"/>
                  <a:pt x="2311" y="3913"/>
                  <a:pt x="2422" y="4188"/>
                </a:cubicBezTo>
                <a:cubicBezTo>
                  <a:pt x="2512" y="4415"/>
                  <a:pt x="2576" y="4660"/>
                  <a:pt x="2727" y="4858"/>
                </a:cubicBezTo>
                <a:cubicBezTo>
                  <a:pt x="2925" y="5156"/>
                  <a:pt x="3075" y="5488"/>
                  <a:pt x="3277" y="5783"/>
                </a:cubicBezTo>
                <a:cubicBezTo>
                  <a:pt x="3297" y="5844"/>
                  <a:pt x="3320" y="5897"/>
                  <a:pt x="3347" y="5954"/>
                </a:cubicBezTo>
                <a:cubicBezTo>
                  <a:pt x="3448" y="6119"/>
                  <a:pt x="3518" y="6296"/>
                  <a:pt x="3578" y="6477"/>
                </a:cubicBezTo>
                <a:cubicBezTo>
                  <a:pt x="3689" y="6611"/>
                  <a:pt x="3769" y="6766"/>
                  <a:pt x="3873" y="6903"/>
                </a:cubicBezTo>
                <a:cubicBezTo>
                  <a:pt x="3823" y="6873"/>
                  <a:pt x="3779" y="6833"/>
                  <a:pt x="3743" y="6782"/>
                </a:cubicBezTo>
                <a:cubicBezTo>
                  <a:pt x="3380" y="6296"/>
                  <a:pt x="3039" y="5793"/>
                  <a:pt x="2673" y="5304"/>
                </a:cubicBezTo>
                <a:cubicBezTo>
                  <a:pt x="2422" y="4972"/>
                  <a:pt x="2244" y="4593"/>
                  <a:pt x="2080" y="4211"/>
                </a:cubicBezTo>
                <a:cubicBezTo>
                  <a:pt x="1915" y="3859"/>
                  <a:pt x="1778" y="3500"/>
                  <a:pt x="1627" y="3145"/>
                </a:cubicBezTo>
                <a:cubicBezTo>
                  <a:pt x="1496" y="2846"/>
                  <a:pt x="1466" y="2521"/>
                  <a:pt x="1449" y="2199"/>
                </a:cubicBezTo>
                <a:cubicBezTo>
                  <a:pt x="1389" y="1985"/>
                  <a:pt x="1392" y="1764"/>
                  <a:pt x="1359" y="1546"/>
                </a:cubicBezTo>
                <a:cubicBezTo>
                  <a:pt x="1332" y="1324"/>
                  <a:pt x="1362" y="1103"/>
                  <a:pt x="1345" y="882"/>
                </a:cubicBezTo>
                <a:cubicBezTo>
                  <a:pt x="1342" y="798"/>
                  <a:pt x="1335" y="711"/>
                  <a:pt x="1355" y="624"/>
                </a:cubicBezTo>
                <a:close/>
                <a:moveTo>
                  <a:pt x="4819" y="2644"/>
                </a:moveTo>
                <a:cubicBezTo>
                  <a:pt x="4831" y="2644"/>
                  <a:pt x="4843" y="2649"/>
                  <a:pt x="4849" y="2665"/>
                </a:cubicBezTo>
                <a:cubicBezTo>
                  <a:pt x="5057" y="3064"/>
                  <a:pt x="5178" y="3500"/>
                  <a:pt x="5281" y="3936"/>
                </a:cubicBezTo>
                <a:cubicBezTo>
                  <a:pt x="5416" y="4409"/>
                  <a:pt x="5587" y="4875"/>
                  <a:pt x="5633" y="5364"/>
                </a:cubicBezTo>
                <a:cubicBezTo>
                  <a:pt x="5627" y="5545"/>
                  <a:pt x="5701" y="5716"/>
                  <a:pt x="5701" y="5897"/>
                </a:cubicBezTo>
                <a:cubicBezTo>
                  <a:pt x="5701" y="6055"/>
                  <a:pt x="5761" y="6199"/>
                  <a:pt x="5764" y="6353"/>
                </a:cubicBezTo>
                <a:cubicBezTo>
                  <a:pt x="5768" y="6477"/>
                  <a:pt x="5778" y="6598"/>
                  <a:pt x="5804" y="6719"/>
                </a:cubicBezTo>
                <a:cubicBezTo>
                  <a:pt x="5851" y="6937"/>
                  <a:pt x="5815" y="7168"/>
                  <a:pt x="5885" y="7383"/>
                </a:cubicBezTo>
                <a:cubicBezTo>
                  <a:pt x="6016" y="7835"/>
                  <a:pt x="6073" y="8308"/>
                  <a:pt x="6230" y="8754"/>
                </a:cubicBezTo>
                <a:cubicBezTo>
                  <a:pt x="6267" y="8925"/>
                  <a:pt x="6314" y="9096"/>
                  <a:pt x="6317" y="9274"/>
                </a:cubicBezTo>
                <a:cubicBezTo>
                  <a:pt x="6324" y="9471"/>
                  <a:pt x="6431" y="9652"/>
                  <a:pt x="6431" y="9850"/>
                </a:cubicBezTo>
                <a:cubicBezTo>
                  <a:pt x="6441" y="10135"/>
                  <a:pt x="6462" y="10420"/>
                  <a:pt x="6468" y="10702"/>
                </a:cubicBezTo>
                <a:cubicBezTo>
                  <a:pt x="6421" y="10638"/>
                  <a:pt x="6385" y="10571"/>
                  <a:pt x="6344" y="10501"/>
                </a:cubicBezTo>
                <a:cubicBezTo>
                  <a:pt x="6307" y="10430"/>
                  <a:pt x="6271" y="10363"/>
                  <a:pt x="6230" y="10293"/>
                </a:cubicBezTo>
                <a:cubicBezTo>
                  <a:pt x="6036" y="9981"/>
                  <a:pt x="5962" y="9615"/>
                  <a:pt x="5848" y="9270"/>
                </a:cubicBezTo>
                <a:cubicBezTo>
                  <a:pt x="5640" y="8657"/>
                  <a:pt x="5496" y="8020"/>
                  <a:pt x="5204" y="7440"/>
                </a:cubicBezTo>
                <a:cubicBezTo>
                  <a:pt x="4872" y="6860"/>
                  <a:pt x="4829" y="6179"/>
                  <a:pt x="4809" y="5529"/>
                </a:cubicBezTo>
                <a:cubicBezTo>
                  <a:pt x="4805" y="5237"/>
                  <a:pt x="4752" y="4945"/>
                  <a:pt x="4799" y="4660"/>
                </a:cubicBezTo>
                <a:cubicBezTo>
                  <a:pt x="4809" y="4546"/>
                  <a:pt x="4792" y="4432"/>
                  <a:pt x="4802" y="4322"/>
                </a:cubicBezTo>
                <a:cubicBezTo>
                  <a:pt x="4866" y="3896"/>
                  <a:pt x="4735" y="3463"/>
                  <a:pt x="4809" y="3041"/>
                </a:cubicBezTo>
                <a:cubicBezTo>
                  <a:pt x="4812" y="2917"/>
                  <a:pt x="4815" y="2793"/>
                  <a:pt x="4836" y="2669"/>
                </a:cubicBezTo>
                <a:lnTo>
                  <a:pt x="4775" y="2655"/>
                </a:lnTo>
                <a:cubicBezTo>
                  <a:pt x="4789" y="2650"/>
                  <a:pt x="4805" y="2644"/>
                  <a:pt x="4819" y="2644"/>
                </a:cubicBezTo>
                <a:close/>
                <a:moveTo>
                  <a:pt x="621" y="6310"/>
                </a:moveTo>
                <a:lnTo>
                  <a:pt x="621" y="6310"/>
                </a:lnTo>
                <a:cubicBezTo>
                  <a:pt x="869" y="6534"/>
                  <a:pt x="1158" y="6699"/>
                  <a:pt x="1429" y="6886"/>
                </a:cubicBezTo>
                <a:cubicBezTo>
                  <a:pt x="1912" y="7248"/>
                  <a:pt x="2281" y="7725"/>
                  <a:pt x="2723" y="8127"/>
                </a:cubicBezTo>
                <a:cubicBezTo>
                  <a:pt x="2884" y="8261"/>
                  <a:pt x="3005" y="8432"/>
                  <a:pt x="3159" y="8569"/>
                </a:cubicBezTo>
                <a:cubicBezTo>
                  <a:pt x="3454" y="8868"/>
                  <a:pt x="3766" y="9146"/>
                  <a:pt x="4078" y="9431"/>
                </a:cubicBezTo>
                <a:cubicBezTo>
                  <a:pt x="4245" y="9579"/>
                  <a:pt x="4400" y="9743"/>
                  <a:pt x="4591" y="9864"/>
                </a:cubicBezTo>
                <a:cubicBezTo>
                  <a:pt x="4758" y="9991"/>
                  <a:pt x="4970" y="10051"/>
                  <a:pt x="5127" y="10192"/>
                </a:cubicBezTo>
                <a:cubicBezTo>
                  <a:pt x="5422" y="10440"/>
                  <a:pt x="5784" y="10615"/>
                  <a:pt x="6016" y="10933"/>
                </a:cubicBezTo>
                <a:cubicBezTo>
                  <a:pt x="5751" y="10769"/>
                  <a:pt x="5459" y="10662"/>
                  <a:pt x="5184" y="10524"/>
                </a:cubicBezTo>
                <a:cubicBezTo>
                  <a:pt x="4618" y="10252"/>
                  <a:pt x="4028" y="9994"/>
                  <a:pt x="3562" y="9562"/>
                </a:cubicBezTo>
                <a:cubicBezTo>
                  <a:pt x="3334" y="9344"/>
                  <a:pt x="3052" y="9193"/>
                  <a:pt x="2807" y="8995"/>
                </a:cubicBezTo>
                <a:cubicBezTo>
                  <a:pt x="2381" y="8616"/>
                  <a:pt x="1976" y="8214"/>
                  <a:pt x="1644" y="7751"/>
                </a:cubicBezTo>
                <a:cubicBezTo>
                  <a:pt x="1513" y="7564"/>
                  <a:pt x="1359" y="7396"/>
                  <a:pt x="1208" y="7225"/>
                </a:cubicBezTo>
                <a:cubicBezTo>
                  <a:pt x="1047" y="7057"/>
                  <a:pt x="960" y="6836"/>
                  <a:pt x="826" y="6648"/>
                </a:cubicBezTo>
                <a:cubicBezTo>
                  <a:pt x="816" y="6632"/>
                  <a:pt x="792" y="6591"/>
                  <a:pt x="782" y="6571"/>
                </a:cubicBezTo>
                <a:cubicBezTo>
                  <a:pt x="725" y="6484"/>
                  <a:pt x="675" y="6397"/>
                  <a:pt x="621" y="6310"/>
                </a:cubicBezTo>
                <a:close/>
                <a:moveTo>
                  <a:pt x="4822" y="2397"/>
                </a:moveTo>
                <a:cubicBezTo>
                  <a:pt x="4916" y="2501"/>
                  <a:pt x="4960" y="2639"/>
                  <a:pt x="5040" y="2753"/>
                </a:cubicBezTo>
                <a:cubicBezTo>
                  <a:pt x="5114" y="2887"/>
                  <a:pt x="5191" y="3021"/>
                  <a:pt x="5265" y="3158"/>
                </a:cubicBezTo>
                <a:cubicBezTo>
                  <a:pt x="5530" y="3631"/>
                  <a:pt x="5714" y="4141"/>
                  <a:pt x="6002" y="4600"/>
                </a:cubicBezTo>
                <a:cubicBezTo>
                  <a:pt x="6445" y="5291"/>
                  <a:pt x="6582" y="6129"/>
                  <a:pt x="6582" y="6937"/>
                </a:cubicBezTo>
                <a:cubicBezTo>
                  <a:pt x="6586" y="7476"/>
                  <a:pt x="6673" y="8016"/>
                  <a:pt x="6586" y="8549"/>
                </a:cubicBezTo>
                <a:cubicBezTo>
                  <a:pt x="6572" y="8801"/>
                  <a:pt x="6606" y="9049"/>
                  <a:pt x="6609" y="9300"/>
                </a:cubicBezTo>
                <a:cubicBezTo>
                  <a:pt x="6529" y="9837"/>
                  <a:pt x="6669" y="10383"/>
                  <a:pt x="6619" y="10923"/>
                </a:cubicBezTo>
                <a:cubicBezTo>
                  <a:pt x="6623" y="10957"/>
                  <a:pt x="6636" y="11027"/>
                  <a:pt x="6643" y="11064"/>
                </a:cubicBezTo>
                <a:cubicBezTo>
                  <a:pt x="6612" y="10990"/>
                  <a:pt x="6562" y="10923"/>
                  <a:pt x="6559" y="10839"/>
                </a:cubicBezTo>
                <a:cubicBezTo>
                  <a:pt x="6535" y="10480"/>
                  <a:pt x="6529" y="10118"/>
                  <a:pt x="6505" y="9760"/>
                </a:cubicBezTo>
                <a:cubicBezTo>
                  <a:pt x="6485" y="9609"/>
                  <a:pt x="6411" y="9465"/>
                  <a:pt x="6401" y="9310"/>
                </a:cubicBezTo>
                <a:cubicBezTo>
                  <a:pt x="6388" y="8844"/>
                  <a:pt x="6183" y="8412"/>
                  <a:pt x="6103" y="7956"/>
                </a:cubicBezTo>
                <a:cubicBezTo>
                  <a:pt x="6063" y="7634"/>
                  <a:pt x="5908" y="7336"/>
                  <a:pt x="5915" y="7010"/>
                </a:cubicBezTo>
                <a:cubicBezTo>
                  <a:pt x="5915" y="6786"/>
                  <a:pt x="5845" y="6571"/>
                  <a:pt x="5845" y="6347"/>
                </a:cubicBezTo>
                <a:cubicBezTo>
                  <a:pt x="5845" y="6179"/>
                  <a:pt x="5781" y="6021"/>
                  <a:pt x="5781" y="5854"/>
                </a:cubicBezTo>
                <a:cubicBezTo>
                  <a:pt x="5778" y="5673"/>
                  <a:pt x="5704" y="5502"/>
                  <a:pt x="5711" y="5317"/>
                </a:cubicBezTo>
                <a:cubicBezTo>
                  <a:pt x="5657" y="4788"/>
                  <a:pt x="5459" y="4288"/>
                  <a:pt x="5325" y="3775"/>
                </a:cubicBezTo>
                <a:cubicBezTo>
                  <a:pt x="5221" y="3296"/>
                  <a:pt x="5030" y="2840"/>
                  <a:pt x="4822" y="2397"/>
                </a:cubicBezTo>
                <a:close/>
                <a:moveTo>
                  <a:pt x="635" y="6213"/>
                </a:moveTo>
                <a:lnTo>
                  <a:pt x="635" y="6213"/>
                </a:lnTo>
                <a:cubicBezTo>
                  <a:pt x="1081" y="6471"/>
                  <a:pt x="1537" y="6715"/>
                  <a:pt x="1956" y="7021"/>
                </a:cubicBezTo>
                <a:cubicBezTo>
                  <a:pt x="2556" y="7426"/>
                  <a:pt x="3139" y="7855"/>
                  <a:pt x="3672" y="8348"/>
                </a:cubicBezTo>
                <a:cubicBezTo>
                  <a:pt x="4125" y="8767"/>
                  <a:pt x="4584" y="9180"/>
                  <a:pt x="5037" y="9599"/>
                </a:cubicBezTo>
                <a:cubicBezTo>
                  <a:pt x="5204" y="9790"/>
                  <a:pt x="5422" y="9927"/>
                  <a:pt x="5603" y="10102"/>
                </a:cubicBezTo>
                <a:cubicBezTo>
                  <a:pt x="6009" y="10447"/>
                  <a:pt x="6257" y="10923"/>
                  <a:pt x="6579" y="11335"/>
                </a:cubicBezTo>
                <a:cubicBezTo>
                  <a:pt x="6458" y="11255"/>
                  <a:pt x="6371" y="11138"/>
                  <a:pt x="6257" y="11044"/>
                </a:cubicBezTo>
                <a:cubicBezTo>
                  <a:pt x="6069" y="10886"/>
                  <a:pt x="5932" y="10675"/>
                  <a:pt x="5731" y="10534"/>
                </a:cubicBezTo>
                <a:cubicBezTo>
                  <a:pt x="5546" y="10387"/>
                  <a:pt x="5342" y="10263"/>
                  <a:pt x="5164" y="10108"/>
                </a:cubicBezTo>
                <a:cubicBezTo>
                  <a:pt x="5077" y="10038"/>
                  <a:pt x="4976" y="9984"/>
                  <a:pt x="4879" y="9934"/>
                </a:cubicBezTo>
                <a:cubicBezTo>
                  <a:pt x="4658" y="9830"/>
                  <a:pt x="4463" y="9672"/>
                  <a:pt x="4286" y="9505"/>
                </a:cubicBezTo>
                <a:cubicBezTo>
                  <a:pt x="3803" y="9062"/>
                  <a:pt x="3307" y="8633"/>
                  <a:pt x="2868" y="8144"/>
                </a:cubicBezTo>
                <a:cubicBezTo>
                  <a:pt x="2334" y="7684"/>
                  <a:pt x="1922" y="7091"/>
                  <a:pt x="1315" y="6715"/>
                </a:cubicBezTo>
                <a:cubicBezTo>
                  <a:pt x="1087" y="6551"/>
                  <a:pt x="829" y="6417"/>
                  <a:pt x="635" y="6213"/>
                </a:cubicBezTo>
                <a:close/>
                <a:moveTo>
                  <a:pt x="7726" y="4942"/>
                </a:moveTo>
                <a:cubicBezTo>
                  <a:pt x="7736" y="5150"/>
                  <a:pt x="7766" y="5358"/>
                  <a:pt x="7729" y="5562"/>
                </a:cubicBezTo>
                <a:cubicBezTo>
                  <a:pt x="7682" y="5860"/>
                  <a:pt x="7659" y="6166"/>
                  <a:pt x="7672" y="6471"/>
                </a:cubicBezTo>
                <a:cubicBezTo>
                  <a:pt x="7568" y="6863"/>
                  <a:pt x="7642" y="7272"/>
                  <a:pt x="7652" y="7671"/>
                </a:cubicBezTo>
                <a:cubicBezTo>
                  <a:pt x="7665" y="7839"/>
                  <a:pt x="7659" y="8006"/>
                  <a:pt x="7695" y="8170"/>
                </a:cubicBezTo>
                <a:cubicBezTo>
                  <a:pt x="7762" y="8496"/>
                  <a:pt x="7716" y="8834"/>
                  <a:pt x="7793" y="9156"/>
                </a:cubicBezTo>
                <a:cubicBezTo>
                  <a:pt x="7823" y="9297"/>
                  <a:pt x="7809" y="9441"/>
                  <a:pt x="7850" y="9579"/>
                </a:cubicBezTo>
                <a:cubicBezTo>
                  <a:pt x="7893" y="9736"/>
                  <a:pt x="7866" y="9904"/>
                  <a:pt x="7913" y="10061"/>
                </a:cubicBezTo>
                <a:cubicBezTo>
                  <a:pt x="7964" y="10249"/>
                  <a:pt x="7937" y="10450"/>
                  <a:pt x="7984" y="10638"/>
                </a:cubicBezTo>
                <a:cubicBezTo>
                  <a:pt x="8031" y="10846"/>
                  <a:pt x="8000" y="11067"/>
                  <a:pt x="8061" y="11272"/>
                </a:cubicBezTo>
                <a:cubicBezTo>
                  <a:pt x="8111" y="11701"/>
                  <a:pt x="8218" y="12120"/>
                  <a:pt x="8312" y="12539"/>
                </a:cubicBezTo>
                <a:cubicBezTo>
                  <a:pt x="8487" y="13159"/>
                  <a:pt x="8798" y="13739"/>
                  <a:pt x="8889" y="14380"/>
                </a:cubicBezTo>
                <a:cubicBezTo>
                  <a:pt x="8892" y="14467"/>
                  <a:pt x="8912" y="14551"/>
                  <a:pt x="8939" y="14631"/>
                </a:cubicBezTo>
                <a:cubicBezTo>
                  <a:pt x="8852" y="14490"/>
                  <a:pt x="8782" y="14343"/>
                  <a:pt x="8705" y="14199"/>
                </a:cubicBezTo>
                <a:cubicBezTo>
                  <a:pt x="8648" y="14095"/>
                  <a:pt x="8604" y="13984"/>
                  <a:pt x="8544" y="13880"/>
                </a:cubicBezTo>
                <a:cubicBezTo>
                  <a:pt x="8503" y="13796"/>
                  <a:pt x="8463" y="13712"/>
                  <a:pt x="8426" y="13629"/>
                </a:cubicBezTo>
                <a:cubicBezTo>
                  <a:pt x="8369" y="13511"/>
                  <a:pt x="8322" y="13387"/>
                  <a:pt x="8265" y="13270"/>
                </a:cubicBezTo>
                <a:cubicBezTo>
                  <a:pt x="8225" y="13189"/>
                  <a:pt x="8188" y="13106"/>
                  <a:pt x="8148" y="13022"/>
                </a:cubicBezTo>
                <a:cubicBezTo>
                  <a:pt x="8004" y="12690"/>
                  <a:pt x="7833" y="12355"/>
                  <a:pt x="7809" y="11989"/>
                </a:cubicBezTo>
                <a:cubicBezTo>
                  <a:pt x="7779" y="11865"/>
                  <a:pt x="7762" y="11738"/>
                  <a:pt x="7756" y="11607"/>
                </a:cubicBezTo>
                <a:cubicBezTo>
                  <a:pt x="7659" y="11144"/>
                  <a:pt x="7524" y="10685"/>
                  <a:pt x="7484" y="10212"/>
                </a:cubicBezTo>
                <a:cubicBezTo>
                  <a:pt x="7484" y="10088"/>
                  <a:pt x="7474" y="9964"/>
                  <a:pt x="7434" y="9843"/>
                </a:cubicBezTo>
                <a:cubicBezTo>
                  <a:pt x="7417" y="9706"/>
                  <a:pt x="7407" y="9565"/>
                  <a:pt x="7367" y="9431"/>
                </a:cubicBezTo>
                <a:cubicBezTo>
                  <a:pt x="7347" y="9099"/>
                  <a:pt x="7327" y="8767"/>
                  <a:pt x="7320" y="8432"/>
                </a:cubicBezTo>
                <a:cubicBezTo>
                  <a:pt x="7374" y="8157"/>
                  <a:pt x="7306" y="7879"/>
                  <a:pt x="7337" y="7601"/>
                </a:cubicBezTo>
                <a:cubicBezTo>
                  <a:pt x="7367" y="7352"/>
                  <a:pt x="7310" y="7101"/>
                  <a:pt x="7357" y="6853"/>
                </a:cubicBezTo>
                <a:cubicBezTo>
                  <a:pt x="7343" y="6538"/>
                  <a:pt x="7400" y="6226"/>
                  <a:pt x="7464" y="5921"/>
                </a:cubicBezTo>
                <a:cubicBezTo>
                  <a:pt x="7511" y="5683"/>
                  <a:pt x="7491" y="5435"/>
                  <a:pt x="7585" y="5203"/>
                </a:cubicBezTo>
                <a:cubicBezTo>
                  <a:pt x="7628" y="5116"/>
                  <a:pt x="7665" y="5022"/>
                  <a:pt x="7726" y="4942"/>
                </a:cubicBezTo>
                <a:close/>
                <a:moveTo>
                  <a:pt x="7893" y="4543"/>
                </a:moveTo>
                <a:cubicBezTo>
                  <a:pt x="7937" y="4664"/>
                  <a:pt x="7920" y="4794"/>
                  <a:pt x="7930" y="4918"/>
                </a:cubicBezTo>
                <a:cubicBezTo>
                  <a:pt x="7897" y="5388"/>
                  <a:pt x="7930" y="5860"/>
                  <a:pt x="7990" y="6327"/>
                </a:cubicBezTo>
                <a:cubicBezTo>
                  <a:pt x="8024" y="6769"/>
                  <a:pt x="8021" y="7215"/>
                  <a:pt x="8141" y="7647"/>
                </a:cubicBezTo>
                <a:cubicBezTo>
                  <a:pt x="8155" y="7815"/>
                  <a:pt x="8212" y="7976"/>
                  <a:pt x="8215" y="8144"/>
                </a:cubicBezTo>
                <a:cubicBezTo>
                  <a:pt x="8218" y="8489"/>
                  <a:pt x="8285" y="8844"/>
                  <a:pt x="8460" y="9146"/>
                </a:cubicBezTo>
                <a:cubicBezTo>
                  <a:pt x="8674" y="9562"/>
                  <a:pt x="8695" y="10045"/>
                  <a:pt x="8859" y="10480"/>
                </a:cubicBezTo>
                <a:cubicBezTo>
                  <a:pt x="9016" y="10886"/>
                  <a:pt x="9000" y="11332"/>
                  <a:pt x="8973" y="11758"/>
                </a:cubicBezTo>
                <a:cubicBezTo>
                  <a:pt x="9016" y="12184"/>
                  <a:pt x="8909" y="12616"/>
                  <a:pt x="9003" y="13039"/>
                </a:cubicBezTo>
                <a:cubicBezTo>
                  <a:pt x="9070" y="13223"/>
                  <a:pt x="9020" y="13424"/>
                  <a:pt x="9083" y="13605"/>
                </a:cubicBezTo>
                <a:cubicBezTo>
                  <a:pt x="9137" y="13853"/>
                  <a:pt x="9144" y="14111"/>
                  <a:pt x="9100" y="14363"/>
                </a:cubicBezTo>
                <a:cubicBezTo>
                  <a:pt x="9097" y="14577"/>
                  <a:pt x="9127" y="14792"/>
                  <a:pt x="9117" y="15010"/>
                </a:cubicBezTo>
                <a:cubicBezTo>
                  <a:pt x="8990" y="14644"/>
                  <a:pt x="8983" y="14252"/>
                  <a:pt x="8872" y="13883"/>
                </a:cubicBezTo>
                <a:cubicBezTo>
                  <a:pt x="8708" y="13320"/>
                  <a:pt x="8436" y="12787"/>
                  <a:pt x="8329" y="12210"/>
                </a:cubicBezTo>
                <a:cubicBezTo>
                  <a:pt x="8265" y="11882"/>
                  <a:pt x="8175" y="11557"/>
                  <a:pt x="8148" y="11225"/>
                </a:cubicBezTo>
                <a:cubicBezTo>
                  <a:pt x="8071" y="10953"/>
                  <a:pt x="8111" y="10665"/>
                  <a:pt x="8034" y="10393"/>
                </a:cubicBezTo>
                <a:cubicBezTo>
                  <a:pt x="8034" y="10115"/>
                  <a:pt x="7954" y="9843"/>
                  <a:pt x="7944" y="9565"/>
                </a:cubicBezTo>
                <a:cubicBezTo>
                  <a:pt x="7890" y="9411"/>
                  <a:pt x="7900" y="9247"/>
                  <a:pt x="7876" y="9086"/>
                </a:cubicBezTo>
                <a:cubicBezTo>
                  <a:pt x="7799" y="8791"/>
                  <a:pt x="7836" y="8482"/>
                  <a:pt x="7793" y="8184"/>
                </a:cubicBezTo>
                <a:cubicBezTo>
                  <a:pt x="7732" y="7879"/>
                  <a:pt x="7736" y="7567"/>
                  <a:pt x="7716" y="7255"/>
                </a:cubicBezTo>
                <a:cubicBezTo>
                  <a:pt x="7709" y="7061"/>
                  <a:pt x="7675" y="6866"/>
                  <a:pt x="7726" y="6672"/>
                </a:cubicBezTo>
                <a:cubicBezTo>
                  <a:pt x="7783" y="6454"/>
                  <a:pt x="7732" y="6226"/>
                  <a:pt x="7773" y="6005"/>
                </a:cubicBezTo>
                <a:cubicBezTo>
                  <a:pt x="7762" y="5740"/>
                  <a:pt x="7866" y="5482"/>
                  <a:pt x="7823" y="5213"/>
                </a:cubicBezTo>
                <a:cubicBezTo>
                  <a:pt x="7786" y="4985"/>
                  <a:pt x="7860" y="4768"/>
                  <a:pt x="7893" y="4543"/>
                </a:cubicBezTo>
                <a:close/>
                <a:moveTo>
                  <a:pt x="1010" y="8757"/>
                </a:moveTo>
                <a:cubicBezTo>
                  <a:pt x="1050" y="8787"/>
                  <a:pt x="1084" y="8821"/>
                  <a:pt x="1111" y="8861"/>
                </a:cubicBezTo>
                <a:cubicBezTo>
                  <a:pt x="1302" y="9123"/>
                  <a:pt x="1540" y="9347"/>
                  <a:pt x="1744" y="9595"/>
                </a:cubicBezTo>
                <a:cubicBezTo>
                  <a:pt x="2103" y="10038"/>
                  <a:pt x="2576" y="10370"/>
                  <a:pt x="2958" y="10789"/>
                </a:cubicBezTo>
                <a:cubicBezTo>
                  <a:pt x="3203" y="11014"/>
                  <a:pt x="3427" y="11262"/>
                  <a:pt x="3692" y="11466"/>
                </a:cubicBezTo>
                <a:cubicBezTo>
                  <a:pt x="3977" y="11718"/>
                  <a:pt x="4272" y="11966"/>
                  <a:pt x="4611" y="12150"/>
                </a:cubicBezTo>
                <a:cubicBezTo>
                  <a:pt x="4963" y="12318"/>
                  <a:pt x="5265" y="12583"/>
                  <a:pt x="5637" y="12720"/>
                </a:cubicBezTo>
                <a:cubicBezTo>
                  <a:pt x="6006" y="12894"/>
                  <a:pt x="6334" y="13142"/>
                  <a:pt x="6633" y="13417"/>
                </a:cubicBezTo>
                <a:cubicBezTo>
                  <a:pt x="6924" y="13696"/>
                  <a:pt x="7246" y="13934"/>
                  <a:pt x="7575" y="14165"/>
                </a:cubicBezTo>
                <a:cubicBezTo>
                  <a:pt x="8024" y="14524"/>
                  <a:pt x="8396" y="14983"/>
                  <a:pt x="8879" y="15305"/>
                </a:cubicBezTo>
                <a:cubicBezTo>
                  <a:pt x="8912" y="15328"/>
                  <a:pt x="8949" y="15352"/>
                  <a:pt x="8983" y="15372"/>
                </a:cubicBezTo>
                <a:cubicBezTo>
                  <a:pt x="8916" y="15345"/>
                  <a:pt x="8845" y="15315"/>
                  <a:pt x="8778" y="15288"/>
                </a:cubicBezTo>
                <a:cubicBezTo>
                  <a:pt x="8711" y="15258"/>
                  <a:pt x="8644" y="15225"/>
                  <a:pt x="8577" y="15194"/>
                </a:cubicBezTo>
                <a:cubicBezTo>
                  <a:pt x="8534" y="15174"/>
                  <a:pt x="8490" y="15157"/>
                  <a:pt x="8446" y="15137"/>
                </a:cubicBezTo>
                <a:cubicBezTo>
                  <a:pt x="8306" y="15070"/>
                  <a:pt x="8165" y="15007"/>
                  <a:pt x="8024" y="14950"/>
                </a:cubicBezTo>
                <a:cubicBezTo>
                  <a:pt x="7793" y="14839"/>
                  <a:pt x="7568" y="14725"/>
                  <a:pt x="7343" y="14608"/>
                </a:cubicBezTo>
                <a:cubicBezTo>
                  <a:pt x="7055" y="14443"/>
                  <a:pt x="6757" y="14299"/>
                  <a:pt x="6485" y="14111"/>
                </a:cubicBezTo>
                <a:cubicBezTo>
                  <a:pt x="5972" y="13746"/>
                  <a:pt x="5563" y="13260"/>
                  <a:pt x="5040" y="12911"/>
                </a:cubicBezTo>
                <a:cubicBezTo>
                  <a:pt x="4738" y="12707"/>
                  <a:pt x="4410" y="12542"/>
                  <a:pt x="4081" y="12381"/>
                </a:cubicBezTo>
                <a:cubicBezTo>
                  <a:pt x="3608" y="12153"/>
                  <a:pt x="3153" y="11889"/>
                  <a:pt x="2764" y="11530"/>
                </a:cubicBezTo>
                <a:cubicBezTo>
                  <a:pt x="2485" y="11282"/>
                  <a:pt x="2220" y="11020"/>
                  <a:pt x="1979" y="10735"/>
                </a:cubicBezTo>
                <a:cubicBezTo>
                  <a:pt x="1754" y="10480"/>
                  <a:pt x="1758" y="10112"/>
                  <a:pt x="1577" y="9830"/>
                </a:cubicBezTo>
                <a:cubicBezTo>
                  <a:pt x="1366" y="9485"/>
                  <a:pt x="1198" y="9113"/>
                  <a:pt x="1010" y="8757"/>
                </a:cubicBezTo>
                <a:close/>
                <a:moveTo>
                  <a:pt x="923" y="8405"/>
                </a:moveTo>
                <a:lnTo>
                  <a:pt x="923" y="8405"/>
                </a:lnTo>
                <a:cubicBezTo>
                  <a:pt x="1168" y="8663"/>
                  <a:pt x="1386" y="8945"/>
                  <a:pt x="1661" y="9173"/>
                </a:cubicBezTo>
                <a:cubicBezTo>
                  <a:pt x="2180" y="9565"/>
                  <a:pt x="2707" y="9947"/>
                  <a:pt x="3270" y="10273"/>
                </a:cubicBezTo>
                <a:cubicBezTo>
                  <a:pt x="3779" y="10544"/>
                  <a:pt x="4262" y="10859"/>
                  <a:pt x="4728" y="11195"/>
                </a:cubicBezTo>
                <a:cubicBezTo>
                  <a:pt x="5154" y="11476"/>
                  <a:pt x="5543" y="11811"/>
                  <a:pt x="5892" y="12184"/>
                </a:cubicBezTo>
                <a:cubicBezTo>
                  <a:pt x="6311" y="12593"/>
                  <a:pt x="6770" y="12961"/>
                  <a:pt x="7172" y="13391"/>
                </a:cubicBezTo>
                <a:cubicBezTo>
                  <a:pt x="7558" y="13753"/>
                  <a:pt x="7940" y="14115"/>
                  <a:pt x="8322" y="14477"/>
                </a:cubicBezTo>
                <a:cubicBezTo>
                  <a:pt x="8537" y="14651"/>
                  <a:pt x="8701" y="14876"/>
                  <a:pt x="8912" y="15054"/>
                </a:cubicBezTo>
                <a:cubicBezTo>
                  <a:pt x="9047" y="15235"/>
                  <a:pt x="9238" y="15369"/>
                  <a:pt x="9385" y="15540"/>
                </a:cubicBezTo>
                <a:cubicBezTo>
                  <a:pt x="8966" y="15285"/>
                  <a:pt x="8560" y="14993"/>
                  <a:pt x="8218" y="14638"/>
                </a:cubicBezTo>
                <a:cubicBezTo>
                  <a:pt x="8041" y="14470"/>
                  <a:pt x="7870" y="14292"/>
                  <a:pt x="7679" y="14138"/>
                </a:cubicBezTo>
                <a:cubicBezTo>
                  <a:pt x="7444" y="13964"/>
                  <a:pt x="7206" y="13793"/>
                  <a:pt x="6975" y="13609"/>
                </a:cubicBezTo>
                <a:cubicBezTo>
                  <a:pt x="6562" y="13230"/>
                  <a:pt x="6143" y="12844"/>
                  <a:pt x="5623" y="12616"/>
                </a:cubicBezTo>
                <a:cubicBezTo>
                  <a:pt x="5570" y="12589"/>
                  <a:pt x="5513" y="12566"/>
                  <a:pt x="5456" y="12542"/>
                </a:cubicBezTo>
                <a:cubicBezTo>
                  <a:pt x="5154" y="12385"/>
                  <a:pt x="4882" y="12167"/>
                  <a:pt x="4571" y="12023"/>
                </a:cubicBezTo>
                <a:cubicBezTo>
                  <a:pt x="3897" y="11600"/>
                  <a:pt x="3330" y="11034"/>
                  <a:pt x="2770" y="10477"/>
                </a:cubicBezTo>
                <a:cubicBezTo>
                  <a:pt x="2505" y="10226"/>
                  <a:pt x="2231" y="9991"/>
                  <a:pt x="1976" y="9733"/>
                </a:cubicBezTo>
                <a:cubicBezTo>
                  <a:pt x="1647" y="9327"/>
                  <a:pt x="1241" y="8978"/>
                  <a:pt x="980" y="8523"/>
                </a:cubicBezTo>
                <a:cubicBezTo>
                  <a:pt x="960" y="8482"/>
                  <a:pt x="943" y="8445"/>
                  <a:pt x="923" y="8405"/>
                </a:cubicBezTo>
                <a:close/>
                <a:moveTo>
                  <a:pt x="10663" y="7138"/>
                </a:moveTo>
                <a:cubicBezTo>
                  <a:pt x="10793" y="7339"/>
                  <a:pt x="10733" y="7587"/>
                  <a:pt x="10807" y="7805"/>
                </a:cubicBezTo>
                <a:cubicBezTo>
                  <a:pt x="10834" y="8154"/>
                  <a:pt x="10867" y="8509"/>
                  <a:pt x="10984" y="8841"/>
                </a:cubicBezTo>
                <a:cubicBezTo>
                  <a:pt x="11075" y="9106"/>
                  <a:pt x="11152" y="9381"/>
                  <a:pt x="11152" y="9662"/>
                </a:cubicBezTo>
                <a:cubicBezTo>
                  <a:pt x="11155" y="9820"/>
                  <a:pt x="11212" y="9964"/>
                  <a:pt x="11219" y="10118"/>
                </a:cubicBezTo>
                <a:cubicBezTo>
                  <a:pt x="11269" y="10410"/>
                  <a:pt x="11383" y="10685"/>
                  <a:pt x="11420" y="10977"/>
                </a:cubicBezTo>
                <a:cubicBezTo>
                  <a:pt x="11444" y="11309"/>
                  <a:pt x="11447" y="11640"/>
                  <a:pt x="11474" y="11972"/>
                </a:cubicBezTo>
                <a:cubicBezTo>
                  <a:pt x="11574" y="12405"/>
                  <a:pt x="11554" y="12854"/>
                  <a:pt x="11481" y="13287"/>
                </a:cubicBezTo>
                <a:cubicBezTo>
                  <a:pt x="11393" y="13642"/>
                  <a:pt x="11269" y="13987"/>
                  <a:pt x="11216" y="14349"/>
                </a:cubicBezTo>
                <a:cubicBezTo>
                  <a:pt x="11202" y="14470"/>
                  <a:pt x="11165" y="14587"/>
                  <a:pt x="11135" y="14705"/>
                </a:cubicBezTo>
                <a:cubicBezTo>
                  <a:pt x="11108" y="14775"/>
                  <a:pt x="11085" y="14849"/>
                  <a:pt x="11065" y="14919"/>
                </a:cubicBezTo>
                <a:cubicBezTo>
                  <a:pt x="10974" y="15124"/>
                  <a:pt x="10904" y="15342"/>
                  <a:pt x="10897" y="15566"/>
                </a:cubicBezTo>
                <a:cubicBezTo>
                  <a:pt x="10904" y="15838"/>
                  <a:pt x="10951" y="16116"/>
                  <a:pt x="10867" y="16381"/>
                </a:cubicBezTo>
                <a:cubicBezTo>
                  <a:pt x="10817" y="16043"/>
                  <a:pt x="10713" y="15714"/>
                  <a:pt x="10679" y="15372"/>
                </a:cubicBezTo>
                <a:cubicBezTo>
                  <a:pt x="10663" y="15040"/>
                  <a:pt x="10646" y="14708"/>
                  <a:pt x="10629" y="14380"/>
                </a:cubicBezTo>
                <a:cubicBezTo>
                  <a:pt x="10619" y="14075"/>
                  <a:pt x="10538" y="13776"/>
                  <a:pt x="10579" y="13471"/>
                </a:cubicBezTo>
                <a:cubicBezTo>
                  <a:pt x="10589" y="13149"/>
                  <a:pt x="10542" y="12831"/>
                  <a:pt x="10549" y="12509"/>
                </a:cubicBezTo>
                <a:cubicBezTo>
                  <a:pt x="10559" y="12398"/>
                  <a:pt x="10575" y="12291"/>
                  <a:pt x="10569" y="12180"/>
                </a:cubicBezTo>
                <a:cubicBezTo>
                  <a:pt x="10602" y="11808"/>
                  <a:pt x="10713" y="11446"/>
                  <a:pt x="10683" y="11071"/>
                </a:cubicBezTo>
                <a:cubicBezTo>
                  <a:pt x="10693" y="10816"/>
                  <a:pt x="10696" y="10561"/>
                  <a:pt x="10686" y="10306"/>
                </a:cubicBezTo>
                <a:cubicBezTo>
                  <a:pt x="10706" y="10071"/>
                  <a:pt x="10733" y="9837"/>
                  <a:pt x="10736" y="9599"/>
                </a:cubicBezTo>
                <a:cubicBezTo>
                  <a:pt x="10797" y="9103"/>
                  <a:pt x="10696" y="8600"/>
                  <a:pt x="10713" y="8103"/>
                </a:cubicBezTo>
                <a:cubicBezTo>
                  <a:pt x="10743" y="7899"/>
                  <a:pt x="10746" y="7684"/>
                  <a:pt x="10679" y="7490"/>
                </a:cubicBezTo>
                <a:cubicBezTo>
                  <a:pt x="10659" y="7373"/>
                  <a:pt x="10659" y="7255"/>
                  <a:pt x="10663" y="7138"/>
                </a:cubicBezTo>
                <a:close/>
                <a:moveTo>
                  <a:pt x="10542" y="6575"/>
                </a:moveTo>
                <a:cubicBezTo>
                  <a:pt x="10619" y="6742"/>
                  <a:pt x="10609" y="6933"/>
                  <a:pt x="10612" y="7114"/>
                </a:cubicBezTo>
                <a:cubicBezTo>
                  <a:pt x="10602" y="7131"/>
                  <a:pt x="10589" y="7161"/>
                  <a:pt x="10579" y="7178"/>
                </a:cubicBezTo>
                <a:cubicBezTo>
                  <a:pt x="10555" y="7413"/>
                  <a:pt x="10656" y="7631"/>
                  <a:pt x="10646" y="7862"/>
                </a:cubicBezTo>
                <a:cubicBezTo>
                  <a:pt x="10595" y="8345"/>
                  <a:pt x="10673" y="8831"/>
                  <a:pt x="10676" y="9314"/>
                </a:cubicBezTo>
                <a:cubicBezTo>
                  <a:pt x="10646" y="9629"/>
                  <a:pt x="10642" y="9947"/>
                  <a:pt x="10602" y="10266"/>
                </a:cubicBezTo>
                <a:cubicBezTo>
                  <a:pt x="10619" y="10601"/>
                  <a:pt x="10589" y="10936"/>
                  <a:pt x="10606" y="11272"/>
                </a:cubicBezTo>
                <a:cubicBezTo>
                  <a:pt x="10585" y="11620"/>
                  <a:pt x="10481" y="11959"/>
                  <a:pt x="10481" y="12311"/>
                </a:cubicBezTo>
                <a:cubicBezTo>
                  <a:pt x="10428" y="12723"/>
                  <a:pt x="10528" y="13139"/>
                  <a:pt x="10485" y="13552"/>
                </a:cubicBezTo>
                <a:cubicBezTo>
                  <a:pt x="10465" y="13803"/>
                  <a:pt x="10518" y="14048"/>
                  <a:pt x="10538" y="14296"/>
                </a:cubicBezTo>
                <a:cubicBezTo>
                  <a:pt x="10559" y="14685"/>
                  <a:pt x="10579" y="15070"/>
                  <a:pt x="10602" y="15459"/>
                </a:cubicBezTo>
                <a:cubicBezTo>
                  <a:pt x="10656" y="15764"/>
                  <a:pt x="10720" y="16069"/>
                  <a:pt x="10797" y="16371"/>
                </a:cubicBezTo>
                <a:cubicBezTo>
                  <a:pt x="10820" y="16445"/>
                  <a:pt x="10820" y="16525"/>
                  <a:pt x="10823" y="16599"/>
                </a:cubicBezTo>
                <a:cubicBezTo>
                  <a:pt x="10746" y="16485"/>
                  <a:pt x="10716" y="16344"/>
                  <a:pt x="10649" y="16224"/>
                </a:cubicBezTo>
                <a:cubicBezTo>
                  <a:pt x="10411" y="15630"/>
                  <a:pt x="10176" y="15033"/>
                  <a:pt x="10019" y="14413"/>
                </a:cubicBezTo>
                <a:cubicBezTo>
                  <a:pt x="10002" y="14259"/>
                  <a:pt x="9942" y="14111"/>
                  <a:pt x="9945" y="13954"/>
                </a:cubicBezTo>
                <a:cubicBezTo>
                  <a:pt x="9942" y="13652"/>
                  <a:pt x="9895" y="13350"/>
                  <a:pt x="9935" y="13052"/>
                </a:cubicBezTo>
                <a:cubicBezTo>
                  <a:pt x="9948" y="12784"/>
                  <a:pt x="9901" y="12516"/>
                  <a:pt x="9928" y="12247"/>
                </a:cubicBezTo>
                <a:cubicBezTo>
                  <a:pt x="9958" y="12016"/>
                  <a:pt x="9898" y="11781"/>
                  <a:pt x="9942" y="11550"/>
                </a:cubicBezTo>
                <a:cubicBezTo>
                  <a:pt x="9952" y="11020"/>
                  <a:pt x="9999" y="10494"/>
                  <a:pt x="10042" y="9968"/>
                </a:cubicBezTo>
                <a:cubicBezTo>
                  <a:pt x="10046" y="9686"/>
                  <a:pt x="10109" y="9408"/>
                  <a:pt x="10096" y="9126"/>
                </a:cubicBezTo>
                <a:cubicBezTo>
                  <a:pt x="10156" y="8690"/>
                  <a:pt x="10009" y="8244"/>
                  <a:pt x="10160" y="7822"/>
                </a:cubicBezTo>
                <a:cubicBezTo>
                  <a:pt x="10243" y="7567"/>
                  <a:pt x="10294" y="7305"/>
                  <a:pt x="10331" y="7044"/>
                </a:cubicBezTo>
                <a:cubicBezTo>
                  <a:pt x="10354" y="6903"/>
                  <a:pt x="10364" y="6759"/>
                  <a:pt x="10431" y="6632"/>
                </a:cubicBezTo>
                <a:cubicBezTo>
                  <a:pt x="10468" y="6611"/>
                  <a:pt x="10505" y="6595"/>
                  <a:pt x="10542" y="6575"/>
                </a:cubicBezTo>
                <a:close/>
                <a:moveTo>
                  <a:pt x="1439" y="11527"/>
                </a:moveTo>
                <a:lnTo>
                  <a:pt x="1439" y="11527"/>
                </a:lnTo>
                <a:cubicBezTo>
                  <a:pt x="1553" y="11607"/>
                  <a:pt x="1600" y="11741"/>
                  <a:pt x="1684" y="11845"/>
                </a:cubicBezTo>
                <a:cubicBezTo>
                  <a:pt x="1838" y="12063"/>
                  <a:pt x="2053" y="12224"/>
                  <a:pt x="2241" y="12408"/>
                </a:cubicBezTo>
                <a:cubicBezTo>
                  <a:pt x="3142" y="13303"/>
                  <a:pt x="4222" y="13994"/>
                  <a:pt x="5352" y="14561"/>
                </a:cubicBezTo>
                <a:cubicBezTo>
                  <a:pt x="5409" y="14587"/>
                  <a:pt x="5466" y="14611"/>
                  <a:pt x="5523" y="14634"/>
                </a:cubicBezTo>
                <a:cubicBezTo>
                  <a:pt x="5620" y="14678"/>
                  <a:pt x="5717" y="14718"/>
                  <a:pt x="5811" y="14765"/>
                </a:cubicBezTo>
                <a:cubicBezTo>
                  <a:pt x="6130" y="14913"/>
                  <a:pt x="6438" y="15097"/>
                  <a:pt x="6783" y="15168"/>
                </a:cubicBezTo>
                <a:cubicBezTo>
                  <a:pt x="7119" y="15231"/>
                  <a:pt x="7400" y="15432"/>
                  <a:pt x="7722" y="15533"/>
                </a:cubicBezTo>
                <a:cubicBezTo>
                  <a:pt x="7970" y="15630"/>
                  <a:pt x="8239" y="15670"/>
                  <a:pt x="8483" y="15778"/>
                </a:cubicBezTo>
                <a:cubicBezTo>
                  <a:pt x="8822" y="15919"/>
                  <a:pt x="9144" y="16103"/>
                  <a:pt x="9472" y="16264"/>
                </a:cubicBezTo>
                <a:cubicBezTo>
                  <a:pt x="9700" y="16408"/>
                  <a:pt x="9969" y="16492"/>
                  <a:pt x="10176" y="16673"/>
                </a:cubicBezTo>
                <a:cubicBezTo>
                  <a:pt x="10237" y="16723"/>
                  <a:pt x="10314" y="16753"/>
                  <a:pt x="10381" y="16804"/>
                </a:cubicBezTo>
                <a:cubicBezTo>
                  <a:pt x="10290" y="16783"/>
                  <a:pt x="10213" y="16723"/>
                  <a:pt x="10126" y="16693"/>
                </a:cubicBezTo>
                <a:cubicBezTo>
                  <a:pt x="9935" y="16676"/>
                  <a:pt x="9771" y="16576"/>
                  <a:pt x="9593" y="16512"/>
                </a:cubicBezTo>
                <a:cubicBezTo>
                  <a:pt x="9523" y="16505"/>
                  <a:pt x="9452" y="16485"/>
                  <a:pt x="9382" y="16462"/>
                </a:cubicBezTo>
                <a:cubicBezTo>
                  <a:pt x="9251" y="16385"/>
                  <a:pt x="9107" y="16341"/>
                  <a:pt x="8963" y="16294"/>
                </a:cubicBezTo>
                <a:cubicBezTo>
                  <a:pt x="8316" y="16053"/>
                  <a:pt x="7625" y="15922"/>
                  <a:pt x="6931" y="15915"/>
                </a:cubicBezTo>
                <a:cubicBezTo>
                  <a:pt x="6753" y="15892"/>
                  <a:pt x="6572" y="15865"/>
                  <a:pt x="6391" y="15858"/>
                </a:cubicBezTo>
                <a:cubicBezTo>
                  <a:pt x="6173" y="15828"/>
                  <a:pt x="5965" y="15751"/>
                  <a:pt x="5751" y="15694"/>
                </a:cubicBezTo>
                <a:cubicBezTo>
                  <a:pt x="5463" y="15617"/>
                  <a:pt x="5201" y="15466"/>
                  <a:pt x="4926" y="15349"/>
                </a:cubicBezTo>
                <a:cubicBezTo>
                  <a:pt x="4470" y="15191"/>
                  <a:pt x="4115" y="14842"/>
                  <a:pt x="3816" y="14477"/>
                </a:cubicBezTo>
                <a:cubicBezTo>
                  <a:pt x="3317" y="13897"/>
                  <a:pt x="2925" y="13230"/>
                  <a:pt x="2388" y="12680"/>
                </a:cubicBezTo>
                <a:cubicBezTo>
                  <a:pt x="2113" y="12375"/>
                  <a:pt x="1815" y="12090"/>
                  <a:pt x="1570" y="11761"/>
                </a:cubicBezTo>
                <a:cubicBezTo>
                  <a:pt x="1520" y="11687"/>
                  <a:pt x="1459" y="11617"/>
                  <a:pt x="1439" y="11527"/>
                </a:cubicBezTo>
                <a:close/>
                <a:moveTo>
                  <a:pt x="1496" y="11811"/>
                </a:moveTo>
                <a:lnTo>
                  <a:pt x="1496" y="11811"/>
                </a:lnTo>
                <a:cubicBezTo>
                  <a:pt x="1734" y="12093"/>
                  <a:pt x="1982" y="12368"/>
                  <a:pt x="2237" y="12636"/>
                </a:cubicBezTo>
                <a:cubicBezTo>
                  <a:pt x="2754" y="13156"/>
                  <a:pt x="3146" y="13783"/>
                  <a:pt x="3605" y="14353"/>
                </a:cubicBezTo>
                <a:cubicBezTo>
                  <a:pt x="3904" y="14718"/>
                  <a:pt x="4219" y="15084"/>
                  <a:pt x="4638" y="15315"/>
                </a:cubicBezTo>
                <a:cubicBezTo>
                  <a:pt x="4832" y="15406"/>
                  <a:pt x="5033" y="15486"/>
                  <a:pt x="5228" y="15580"/>
                </a:cubicBezTo>
                <a:cubicBezTo>
                  <a:pt x="5543" y="15741"/>
                  <a:pt x="5888" y="15821"/>
                  <a:pt x="6224" y="15915"/>
                </a:cubicBezTo>
                <a:cubicBezTo>
                  <a:pt x="6797" y="16016"/>
                  <a:pt x="7384" y="15992"/>
                  <a:pt x="7957" y="16100"/>
                </a:cubicBezTo>
                <a:cubicBezTo>
                  <a:pt x="8222" y="16173"/>
                  <a:pt x="8497" y="16207"/>
                  <a:pt x="8752" y="16311"/>
                </a:cubicBezTo>
                <a:cubicBezTo>
                  <a:pt x="8933" y="16381"/>
                  <a:pt x="9124" y="16421"/>
                  <a:pt x="9295" y="16509"/>
                </a:cubicBezTo>
                <a:cubicBezTo>
                  <a:pt x="9389" y="16556"/>
                  <a:pt x="9492" y="16582"/>
                  <a:pt x="9596" y="16596"/>
                </a:cubicBezTo>
                <a:cubicBezTo>
                  <a:pt x="9620" y="16602"/>
                  <a:pt x="9667" y="16623"/>
                  <a:pt x="9687" y="16633"/>
                </a:cubicBezTo>
                <a:cubicBezTo>
                  <a:pt x="9885" y="16750"/>
                  <a:pt x="10126" y="16747"/>
                  <a:pt x="10317" y="16874"/>
                </a:cubicBezTo>
                <a:cubicBezTo>
                  <a:pt x="10478" y="16911"/>
                  <a:pt x="10636" y="16975"/>
                  <a:pt x="10780" y="17065"/>
                </a:cubicBezTo>
                <a:cubicBezTo>
                  <a:pt x="10207" y="16921"/>
                  <a:pt x="9616" y="16837"/>
                  <a:pt x="9043" y="16703"/>
                </a:cubicBezTo>
                <a:cubicBezTo>
                  <a:pt x="8212" y="16502"/>
                  <a:pt x="7363" y="16324"/>
                  <a:pt x="6509" y="16297"/>
                </a:cubicBezTo>
                <a:cubicBezTo>
                  <a:pt x="5929" y="16260"/>
                  <a:pt x="5399" y="16016"/>
                  <a:pt x="4866" y="15808"/>
                </a:cubicBezTo>
                <a:cubicBezTo>
                  <a:pt x="4564" y="15670"/>
                  <a:pt x="4259" y="15530"/>
                  <a:pt x="3991" y="15325"/>
                </a:cubicBezTo>
                <a:cubicBezTo>
                  <a:pt x="3733" y="15124"/>
                  <a:pt x="3404" y="15023"/>
                  <a:pt x="3169" y="14789"/>
                </a:cubicBezTo>
                <a:cubicBezTo>
                  <a:pt x="3062" y="14678"/>
                  <a:pt x="2995" y="14537"/>
                  <a:pt x="2921" y="14403"/>
                </a:cubicBezTo>
                <a:cubicBezTo>
                  <a:pt x="2774" y="14121"/>
                  <a:pt x="2593" y="13863"/>
                  <a:pt x="2428" y="13595"/>
                </a:cubicBezTo>
                <a:cubicBezTo>
                  <a:pt x="2318" y="13407"/>
                  <a:pt x="2207" y="13223"/>
                  <a:pt x="2110" y="13029"/>
                </a:cubicBezTo>
                <a:cubicBezTo>
                  <a:pt x="2066" y="12931"/>
                  <a:pt x="2023" y="12837"/>
                  <a:pt x="1972" y="12744"/>
                </a:cubicBezTo>
                <a:cubicBezTo>
                  <a:pt x="1902" y="12586"/>
                  <a:pt x="1798" y="12445"/>
                  <a:pt x="1697" y="12304"/>
                </a:cubicBezTo>
                <a:cubicBezTo>
                  <a:pt x="1594" y="12160"/>
                  <a:pt x="1553" y="11982"/>
                  <a:pt x="1496" y="11811"/>
                </a:cubicBezTo>
                <a:close/>
                <a:moveTo>
                  <a:pt x="1386" y="0"/>
                </a:moveTo>
                <a:cubicBezTo>
                  <a:pt x="1339" y="7"/>
                  <a:pt x="1298" y="30"/>
                  <a:pt x="1265" y="67"/>
                </a:cubicBezTo>
                <a:cubicBezTo>
                  <a:pt x="1295" y="124"/>
                  <a:pt x="1315" y="184"/>
                  <a:pt x="1325" y="248"/>
                </a:cubicBezTo>
                <a:cubicBezTo>
                  <a:pt x="1302" y="255"/>
                  <a:pt x="1258" y="272"/>
                  <a:pt x="1238" y="282"/>
                </a:cubicBezTo>
                <a:cubicBezTo>
                  <a:pt x="1342" y="459"/>
                  <a:pt x="1238" y="650"/>
                  <a:pt x="1262" y="842"/>
                </a:cubicBezTo>
                <a:cubicBezTo>
                  <a:pt x="1278" y="1049"/>
                  <a:pt x="1241" y="1257"/>
                  <a:pt x="1258" y="1465"/>
                </a:cubicBezTo>
                <a:cubicBezTo>
                  <a:pt x="1288" y="1837"/>
                  <a:pt x="1376" y="2206"/>
                  <a:pt x="1392" y="2578"/>
                </a:cubicBezTo>
                <a:cubicBezTo>
                  <a:pt x="1446" y="3038"/>
                  <a:pt x="1677" y="3443"/>
                  <a:pt x="1835" y="3872"/>
                </a:cubicBezTo>
                <a:cubicBezTo>
                  <a:pt x="2016" y="4265"/>
                  <a:pt x="2167" y="4674"/>
                  <a:pt x="2388" y="5046"/>
                </a:cubicBezTo>
                <a:cubicBezTo>
                  <a:pt x="2542" y="5297"/>
                  <a:pt x="2727" y="5525"/>
                  <a:pt x="2901" y="5763"/>
                </a:cubicBezTo>
                <a:cubicBezTo>
                  <a:pt x="3132" y="6099"/>
                  <a:pt x="3374" y="6424"/>
                  <a:pt x="3615" y="6752"/>
                </a:cubicBezTo>
                <a:cubicBezTo>
                  <a:pt x="3736" y="6927"/>
                  <a:pt x="3907" y="7061"/>
                  <a:pt x="4014" y="7242"/>
                </a:cubicBezTo>
                <a:cubicBezTo>
                  <a:pt x="4152" y="7611"/>
                  <a:pt x="4239" y="7999"/>
                  <a:pt x="4437" y="8345"/>
                </a:cubicBezTo>
                <a:cubicBezTo>
                  <a:pt x="4463" y="8398"/>
                  <a:pt x="4494" y="8452"/>
                  <a:pt x="4527" y="8506"/>
                </a:cubicBezTo>
                <a:cubicBezTo>
                  <a:pt x="4571" y="8586"/>
                  <a:pt x="4614" y="8667"/>
                  <a:pt x="4665" y="8747"/>
                </a:cubicBezTo>
                <a:cubicBezTo>
                  <a:pt x="4691" y="8801"/>
                  <a:pt x="4722" y="8858"/>
                  <a:pt x="4755" y="8908"/>
                </a:cubicBezTo>
                <a:cubicBezTo>
                  <a:pt x="4963" y="9267"/>
                  <a:pt x="5241" y="9575"/>
                  <a:pt x="5513" y="9887"/>
                </a:cubicBezTo>
                <a:cubicBezTo>
                  <a:pt x="5281" y="9756"/>
                  <a:pt x="5121" y="9542"/>
                  <a:pt x="4923" y="9371"/>
                </a:cubicBezTo>
                <a:cubicBezTo>
                  <a:pt x="4155" y="8690"/>
                  <a:pt x="3437" y="7949"/>
                  <a:pt x="2596" y="7359"/>
                </a:cubicBezTo>
                <a:cubicBezTo>
                  <a:pt x="2053" y="6977"/>
                  <a:pt x="1510" y="6591"/>
                  <a:pt x="923" y="6280"/>
                </a:cubicBezTo>
                <a:cubicBezTo>
                  <a:pt x="688" y="6145"/>
                  <a:pt x="430" y="6045"/>
                  <a:pt x="252" y="5834"/>
                </a:cubicBezTo>
                <a:cubicBezTo>
                  <a:pt x="204" y="5792"/>
                  <a:pt x="140" y="5716"/>
                  <a:pt x="79" y="5716"/>
                </a:cubicBezTo>
                <a:cubicBezTo>
                  <a:pt x="52" y="5716"/>
                  <a:pt x="26" y="5731"/>
                  <a:pt x="1" y="5770"/>
                </a:cubicBezTo>
                <a:cubicBezTo>
                  <a:pt x="105" y="5884"/>
                  <a:pt x="216" y="5991"/>
                  <a:pt x="356" y="6055"/>
                </a:cubicBezTo>
                <a:cubicBezTo>
                  <a:pt x="326" y="6072"/>
                  <a:pt x="299" y="6085"/>
                  <a:pt x="269" y="6102"/>
                </a:cubicBezTo>
                <a:cubicBezTo>
                  <a:pt x="323" y="6119"/>
                  <a:pt x="376" y="6139"/>
                  <a:pt x="430" y="6156"/>
                </a:cubicBezTo>
                <a:cubicBezTo>
                  <a:pt x="504" y="6286"/>
                  <a:pt x="578" y="6410"/>
                  <a:pt x="655" y="6534"/>
                </a:cubicBezTo>
                <a:cubicBezTo>
                  <a:pt x="718" y="6648"/>
                  <a:pt x="792" y="6752"/>
                  <a:pt x="859" y="6863"/>
                </a:cubicBezTo>
                <a:cubicBezTo>
                  <a:pt x="953" y="7041"/>
                  <a:pt x="1067" y="7212"/>
                  <a:pt x="1208" y="7356"/>
                </a:cubicBezTo>
                <a:cubicBezTo>
                  <a:pt x="1439" y="7601"/>
                  <a:pt x="1624" y="7882"/>
                  <a:pt x="1835" y="8140"/>
                </a:cubicBezTo>
                <a:cubicBezTo>
                  <a:pt x="2086" y="8432"/>
                  <a:pt x="2355" y="8707"/>
                  <a:pt x="2640" y="8962"/>
                </a:cubicBezTo>
                <a:cubicBezTo>
                  <a:pt x="2861" y="9173"/>
                  <a:pt x="3129" y="9324"/>
                  <a:pt x="3370" y="9508"/>
                </a:cubicBezTo>
                <a:cubicBezTo>
                  <a:pt x="3498" y="9615"/>
                  <a:pt x="3612" y="9740"/>
                  <a:pt x="3749" y="9837"/>
                </a:cubicBezTo>
                <a:cubicBezTo>
                  <a:pt x="4420" y="10330"/>
                  <a:pt x="5214" y="10601"/>
                  <a:pt x="5945" y="10990"/>
                </a:cubicBezTo>
                <a:cubicBezTo>
                  <a:pt x="6193" y="11161"/>
                  <a:pt x="6401" y="11389"/>
                  <a:pt x="6629" y="11590"/>
                </a:cubicBezTo>
                <a:cubicBezTo>
                  <a:pt x="6770" y="11704"/>
                  <a:pt x="6854" y="11865"/>
                  <a:pt x="6968" y="11999"/>
                </a:cubicBezTo>
                <a:cubicBezTo>
                  <a:pt x="7169" y="12355"/>
                  <a:pt x="7313" y="12733"/>
                  <a:pt x="7541" y="13072"/>
                </a:cubicBezTo>
                <a:cubicBezTo>
                  <a:pt x="7950" y="13682"/>
                  <a:pt x="8379" y="14279"/>
                  <a:pt x="8839" y="14849"/>
                </a:cubicBezTo>
                <a:cubicBezTo>
                  <a:pt x="8708" y="14782"/>
                  <a:pt x="8644" y="14644"/>
                  <a:pt x="8534" y="14551"/>
                </a:cubicBezTo>
                <a:cubicBezTo>
                  <a:pt x="8068" y="14132"/>
                  <a:pt x="7622" y="13692"/>
                  <a:pt x="7166" y="13263"/>
                </a:cubicBezTo>
                <a:cubicBezTo>
                  <a:pt x="6790" y="12864"/>
                  <a:pt x="6364" y="12519"/>
                  <a:pt x="5969" y="12137"/>
                </a:cubicBezTo>
                <a:cubicBezTo>
                  <a:pt x="5660" y="11811"/>
                  <a:pt x="5332" y="11506"/>
                  <a:pt x="4960" y="11248"/>
                </a:cubicBezTo>
                <a:cubicBezTo>
                  <a:pt x="4581" y="10983"/>
                  <a:pt x="4205" y="10708"/>
                  <a:pt x="3803" y="10477"/>
                </a:cubicBezTo>
                <a:cubicBezTo>
                  <a:pt x="3505" y="10293"/>
                  <a:pt x="3189" y="10139"/>
                  <a:pt x="2898" y="9944"/>
                </a:cubicBezTo>
                <a:cubicBezTo>
                  <a:pt x="2479" y="9669"/>
                  <a:pt x="2066" y="9381"/>
                  <a:pt x="1671" y="9069"/>
                </a:cubicBezTo>
                <a:cubicBezTo>
                  <a:pt x="1396" y="8848"/>
                  <a:pt x="1205" y="8543"/>
                  <a:pt x="930" y="8318"/>
                </a:cubicBezTo>
                <a:cubicBezTo>
                  <a:pt x="842" y="8248"/>
                  <a:pt x="775" y="8137"/>
                  <a:pt x="655" y="8124"/>
                </a:cubicBezTo>
                <a:lnTo>
                  <a:pt x="655" y="8124"/>
                </a:lnTo>
                <a:cubicBezTo>
                  <a:pt x="658" y="8177"/>
                  <a:pt x="661" y="8231"/>
                  <a:pt x="668" y="8281"/>
                </a:cubicBezTo>
                <a:cubicBezTo>
                  <a:pt x="963" y="8787"/>
                  <a:pt x="1178" y="9337"/>
                  <a:pt x="1486" y="9837"/>
                </a:cubicBezTo>
                <a:cubicBezTo>
                  <a:pt x="1681" y="10135"/>
                  <a:pt x="1674" y="10527"/>
                  <a:pt x="1919" y="10799"/>
                </a:cubicBezTo>
                <a:cubicBezTo>
                  <a:pt x="2288" y="11218"/>
                  <a:pt x="2690" y="11614"/>
                  <a:pt x="3139" y="11946"/>
                </a:cubicBezTo>
                <a:cubicBezTo>
                  <a:pt x="3743" y="12381"/>
                  <a:pt x="4467" y="12609"/>
                  <a:pt x="5067" y="13049"/>
                </a:cubicBezTo>
                <a:cubicBezTo>
                  <a:pt x="5469" y="13347"/>
                  <a:pt x="5831" y="13692"/>
                  <a:pt x="6207" y="14021"/>
                </a:cubicBezTo>
                <a:cubicBezTo>
                  <a:pt x="6495" y="14249"/>
                  <a:pt x="6817" y="14427"/>
                  <a:pt x="7139" y="14598"/>
                </a:cubicBezTo>
                <a:cubicBezTo>
                  <a:pt x="7306" y="14691"/>
                  <a:pt x="7477" y="14782"/>
                  <a:pt x="7648" y="14866"/>
                </a:cubicBezTo>
                <a:cubicBezTo>
                  <a:pt x="8151" y="15104"/>
                  <a:pt x="8658" y="15338"/>
                  <a:pt x="9177" y="15536"/>
                </a:cubicBezTo>
                <a:cubicBezTo>
                  <a:pt x="9218" y="15556"/>
                  <a:pt x="9258" y="15573"/>
                  <a:pt x="9298" y="15593"/>
                </a:cubicBezTo>
                <a:cubicBezTo>
                  <a:pt x="9412" y="15630"/>
                  <a:pt x="9513" y="15697"/>
                  <a:pt x="9590" y="15784"/>
                </a:cubicBezTo>
                <a:cubicBezTo>
                  <a:pt x="9898" y="16133"/>
                  <a:pt x="10203" y="16485"/>
                  <a:pt x="10552" y="16794"/>
                </a:cubicBezTo>
                <a:cubicBezTo>
                  <a:pt x="10448" y="16730"/>
                  <a:pt x="10337" y="16676"/>
                  <a:pt x="10237" y="16606"/>
                </a:cubicBezTo>
                <a:cubicBezTo>
                  <a:pt x="10049" y="16431"/>
                  <a:pt x="9801" y="16354"/>
                  <a:pt x="9590" y="16220"/>
                </a:cubicBezTo>
                <a:cubicBezTo>
                  <a:pt x="9207" y="16026"/>
                  <a:pt x="8832" y="15815"/>
                  <a:pt x="8433" y="15657"/>
                </a:cubicBezTo>
                <a:cubicBezTo>
                  <a:pt x="8202" y="15566"/>
                  <a:pt x="7960" y="15523"/>
                  <a:pt x="7729" y="15436"/>
                </a:cubicBezTo>
                <a:cubicBezTo>
                  <a:pt x="7434" y="15335"/>
                  <a:pt x="7172" y="15154"/>
                  <a:pt x="6867" y="15087"/>
                </a:cubicBezTo>
                <a:cubicBezTo>
                  <a:pt x="6710" y="15054"/>
                  <a:pt x="6555" y="15003"/>
                  <a:pt x="6405" y="14946"/>
                </a:cubicBezTo>
                <a:cubicBezTo>
                  <a:pt x="6083" y="14785"/>
                  <a:pt x="5761" y="14624"/>
                  <a:pt x="5426" y="14494"/>
                </a:cubicBezTo>
                <a:cubicBezTo>
                  <a:pt x="4527" y="14044"/>
                  <a:pt x="3659" y="13521"/>
                  <a:pt x="2888" y="12874"/>
                </a:cubicBezTo>
                <a:cubicBezTo>
                  <a:pt x="2589" y="12640"/>
                  <a:pt x="2328" y="12358"/>
                  <a:pt x="2043" y="12107"/>
                </a:cubicBezTo>
                <a:cubicBezTo>
                  <a:pt x="1865" y="11956"/>
                  <a:pt x="1731" y="11768"/>
                  <a:pt x="1610" y="11573"/>
                </a:cubicBezTo>
                <a:cubicBezTo>
                  <a:pt x="1567" y="11496"/>
                  <a:pt x="1486" y="11459"/>
                  <a:pt x="1412" y="11419"/>
                </a:cubicBezTo>
                <a:cubicBezTo>
                  <a:pt x="1372" y="11453"/>
                  <a:pt x="1355" y="11496"/>
                  <a:pt x="1359" y="11547"/>
                </a:cubicBezTo>
                <a:cubicBezTo>
                  <a:pt x="1419" y="11788"/>
                  <a:pt x="1459" y="12039"/>
                  <a:pt x="1573" y="12264"/>
                </a:cubicBezTo>
                <a:cubicBezTo>
                  <a:pt x="1677" y="12428"/>
                  <a:pt x="1808" y="12573"/>
                  <a:pt x="1889" y="12754"/>
                </a:cubicBezTo>
                <a:cubicBezTo>
                  <a:pt x="1972" y="12925"/>
                  <a:pt x="2043" y="13106"/>
                  <a:pt x="2140" y="13270"/>
                </a:cubicBezTo>
                <a:cubicBezTo>
                  <a:pt x="2177" y="13340"/>
                  <a:pt x="2217" y="13407"/>
                  <a:pt x="2257" y="13478"/>
                </a:cubicBezTo>
                <a:cubicBezTo>
                  <a:pt x="2442" y="13806"/>
                  <a:pt x="2670" y="14111"/>
                  <a:pt x="2841" y="14447"/>
                </a:cubicBezTo>
                <a:cubicBezTo>
                  <a:pt x="2928" y="14604"/>
                  <a:pt x="3008" y="14779"/>
                  <a:pt x="3153" y="14893"/>
                </a:cubicBezTo>
                <a:cubicBezTo>
                  <a:pt x="3367" y="15104"/>
                  <a:pt x="3659" y="15204"/>
                  <a:pt x="3900" y="15379"/>
                </a:cubicBezTo>
                <a:cubicBezTo>
                  <a:pt x="4111" y="15536"/>
                  <a:pt x="4336" y="15670"/>
                  <a:pt x="4577" y="15778"/>
                </a:cubicBezTo>
                <a:cubicBezTo>
                  <a:pt x="5194" y="16043"/>
                  <a:pt x="5815" y="16338"/>
                  <a:pt x="6492" y="16401"/>
                </a:cubicBezTo>
                <a:cubicBezTo>
                  <a:pt x="7407" y="16431"/>
                  <a:pt x="8302" y="16643"/>
                  <a:pt x="9191" y="16840"/>
                </a:cubicBezTo>
                <a:cubicBezTo>
                  <a:pt x="9808" y="16981"/>
                  <a:pt x="10438" y="17055"/>
                  <a:pt x="11045" y="17229"/>
                </a:cubicBezTo>
                <a:cubicBezTo>
                  <a:pt x="11390" y="17441"/>
                  <a:pt x="11642" y="17783"/>
                  <a:pt x="11823" y="18138"/>
                </a:cubicBezTo>
                <a:cubicBezTo>
                  <a:pt x="11843" y="18138"/>
                  <a:pt x="11883" y="18135"/>
                  <a:pt x="11903" y="18131"/>
                </a:cubicBezTo>
                <a:cubicBezTo>
                  <a:pt x="11772" y="17789"/>
                  <a:pt x="11531" y="17501"/>
                  <a:pt x="11273" y="17246"/>
                </a:cubicBezTo>
                <a:cubicBezTo>
                  <a:pt x="11165" y="17169"/>
                  <a:pt x="11018" y="17095"/>
                  <a:pt x="11008" y="16944"/>
                </a:cubicBezTo>
                <a:cubicBezTo>
                  <a:pt x="10994" y="16653"/>
                  <a:pt x="10958" y="16358"/>
                  <a:pt x="10998" y="16066"/>
                </a:cubicBezTo>
                <a:cubicBezTo>
                  <a:pt x="10998" y="15751"/>
                  <a:pt x="10934" y="15422"/>
                  <a:pt x="11072" y="15124"/>
                </a:cubicBezTo>
                <a:cubicBezTo>
                  <a:pt x="11105" y="15040"/>
                  <a:pt x="11139" y="14956"/>
                  <a:pt x="11165" y="14869"/>
                </a:cubicBezTo>
                <a:cubicBezTo>
                  <a:pt x="11313" y="14460"/>
                  <a:pt x="11333" y="14021"/>
                  <a:pt x="11477" y="13609"/>
                </a:cubicBezTo>
                <a:cubicBezTo>
                  <a:pt x="11648" y="13069"/>
                  <a:pt x="11668" y="12482"/>
                  <a:pt x="11551" y="11929"/>
                </a:cubicBezTo>
                <a:cubicBezTo>
                  <a:pt x="11531" y="11597"/>
                  <a:pt x="11524" y="11262"/>
                  <a:pt x="11501" y="10930"/>
                </a:cubicBezTo>
                <a:cubicBezTo>
                  <a:pt x="11397" y="10467"/>
                  <a:pt x="11243" y="10011"/>
                  <a:pt x="11229" y="9532"/>
                </a:cubicBezTo>
                <a:cubicBezTo>
                  <a:pt x="11206" y="9193"/>
                  <a:pt x="11078" y="8871"/>
                  <a:pt x="10981" y="8546"/>
                </a:cubicBezTo>
                <a:cubicBezTo>
                  <a:pt x="10964" y="8341"/>
                  <a:pt x="10897" y="8140"/>
                  <a:pt x="10904" y="7932"/>
                </a:cubicBezTo>
                <a:cubicBezTo>
                  <a:pt x="10907" y="7792"/>
                  <a:pt x="10844" y="7661"/>
                  <a:pt x="10840" y="7520"/>
                </a:cubicBezTo>
                <a:cubicBezTo>
                  <a:pt x="10840" y="7406"/>
                  <a:pt x="10817" y="7299"/>
                  <a:pt x="10790" y="7192"/>
                </a:cubicBezTo>
                <a:cubicBezTo>
                  <a:pt x="10770" y="6880"/>
                  <a:pt x="10656" y="6565"/>
                  <a:pt x="10733" y="6249"/>
                </a:cubicBezTo>
                <a:cubicBezTo>
                  <a:pt x="10700" y="6243"/>
                  <a:pt x="10667" y="6239"/>
                  <a:pt x="10633" y="6239"/>
                </a:cubicBezTo>
                <a:cubicBezTo>
                  <a:pt x="10615" y="6239"/>
                  <a:pt x="10597" y="6240"/>
                  <a:pt x="10579" y="6243"/>
                </a:cubicBezTo>
                <a:cubicBezTo>
                  <a:pt x="10579" y="6337"/>
                  <a:pt x="10575" y="6461"/>
                  <a:pt x="10478" y="6508"/>
                </a:cubicBezTo>
                <a:cubicBezTo>
                  <a:pt x="10404" y="6551"/>
                  <a:pt x="10341" y="6608"/>
                  <a:pt x="10311" y="6692"/>
                </a:cubicBezTo>
                <a:cubicBezTo>
                  <a:pt x="10250" y="6970"/>
                  <a:pt x="10227" y="7259"/>
                  <a:pt x="10156" y="7533"/>
                </a:cubicBezTo>
                <a:cubicBezTo>
                  <a:pt x="10096" y="7802"/>
                  <a:pt x="9979" y="8067"/>
                  <a:pt x="10009" y="8348"/>
                </a:cubicBezTo>
                <a:cubicBezTo>
                  <a:pt x="10036" y="8824"/>
                  <a:pt x="10022" y="9297"/>
                  <a:pt x="9965" y="9770"/>
                </a:cubicBezTo>
                <a:cubicBezTo>
                  <a:pt x="9925" y="10353"/>
                  <a:pt x="9871" y="10933"/>
                  <a:pt x="9855" y="11516"/>
                </a:cubicBezTo>
                <a:cubicBezTo>
                  <a:pt x="9821" y="11721"/>
                  <a:pt x="9865" y="11932"/>
                  <a:pt x="9848" y="12137"/>
                </a:cubicBezTo>
                <a:cubicBezTo>
                  <a:pt x="9804" y="12495"/>
                  <a:pt x="9888" y="12854"/>
                  <a:pt x="9834" y="13210"/>
                </a:cubicBezTo>
                <a:cubicBezTo>
                  <a:pt x="9848" y="13669"/>
                  <a:pt x="9844" y="14132"/>
                  <a:pt x="9975" y="14574"/>
                </a:cubicBezTo>
                <a:cubicBezTo>
                  <a:pt x="10186" y="15325"/>
                  <a:pt x="10481" y="16049"/>
                  <a:pt x="10797" y="16760"/>
                </a:cubicBezTo>
                <a:cubicBezTo>
                  <a:pt x="10820" y="16800"/>
                  <a:pt x="10847" y="16837"/>
                  <a:pt x="10874" y="16874"/>
                </a:cubicBezTo>
                <a:lnTo>
                  <a:pt x="10870" y="16928"/>
                </a:lnTo>
                <a:cubicBezTo>
                  <a:pt x="10559" y="16683"/>
                  <a:pt x="10290" y="16391"/>
                  <a:pt x="10019" y="16100"/>
                </a:cubicBezTo>
                <a:cubicBezTo>
                  <a:pt x="9905" y="16012"/>
                  <a:pt x="9861" y="15872"/>
                  <a:pt x="9757" y="15778"/>
                </a:cubicBezTo>
                <a:cubicBezTo>
                  <a:pt x="9583" y="15630"/>
                  <a:pt x="9462" y="15439"/>
                  <a:pt x="9315" y="15268"/>
                </a:cubicBezTo>
                <a:cubicBezTo>
                  <a:pt x="9271" y="15208"/>
                  <a:pt x="9201" y="15154"/>
                  <a:pt x="9211" y="15074"/>
                </a:cubicBezTo>
                <a:cubicBezTo>
                  <a:pt x="9204" y="14836"/>
                  <a:pt x="9181" y="14601"/>
                  <a:pt x="9187" y="14363"/>
                </a:cubicBezTo>
                <a:cubicBezTo>
                  <a:pt x="9228" y="14108"/>
                  <a:pt x="9221" y="13843"/>
                  <a:pt x="9167" y="13588"/>
                </a:cubicBezTo>
                <a:cubicBezTo>
                  <a:pt x="9097" y="13397"/>
                  <a:pt x="9157" y="13189"/>
                  <a:pt x="9083" y="13002"/>
                </a:cubicBezTo>
                <a:cubicBezTo>
                  <a:pt x="9043" y="12797"/>
                  <a:pt x="9047" y="12586"/>
                  <a:pt x="9050" y="12378"/>
                </a:cubicBezTo>
                <a:cubicBezTo>
                  <a:pt x="9104" y="12113"/>
                  <a:pt x="9030" y="11848"/>
                  <a:pt x="9067" y="11584"/>
                </a:cubicBezTo>
                <a:cubicBezTo>
                  <a:pt x="9090" y="11392"/>
                  <a:pt x="9060" y="11201"/>
                  <a:pt x="9060" y="11010"/>
                </a:cubicBezTo>
                <a:cubicBezTo>
                  <a:pt x="9053" y="10708"/>
                  <a:pt x="8912" y="10434"/>
                  <a:pt x="8845" y="10145"/>
                </a:cubicBezTo>
                <a:cubicBezTo>
                  <a:pt x="8741" y="9753"/>
                  <a:pt x="8691" y="9337"/>
                  <a:pt x="8470" y="8989"/>
                </a:cubicBezTo>
                <a:cubicBezTo>
                  <a:pt x="8416" y="8861"/>
                  <a:pt x="8366" y="8730"/>
                  <a:pt x="8349" y="8593"/>
                </a:cubicBezTo>
                <a:cubicBezTo>
                  <a:pt x="8275" y="8358"/>
                  <a:pt x="8329" y="8107"/>
                  <a:pt x="8262" y="7872"/>
                </a:cubicBezTo>
                <a:cubicBezTo>
                  <a:pt x="8235" y="7778"/>
                  <a:pt x="8239" y="7674"/>
                  <a:pt x="8208" y="7580"/>
                </a:cubicBezTo>
                <a:cubicBezTo>
                  <a:pt x="8111" y="7212"/>
                  <a:pt x="8108" y="6829"/>
                  <a:pt x="8081" y="6447"/>
                </a:cubicBezTo>
                <a:cubicBezTo>
                  <a:pt x="8074" y="6172"/>
                  <a:pt x="8007" y="5901"/>
                  <a:pt x="8011" y="5622"/>
                </a:cubicBezTo>
                <a:cubicBezTo>
                  <a:pt x="7987" y="5374"/>
                  <a:pt x="8000" y="5126"/>
                  <a:pt x="8007" y="4875"/>
                </a:cubicBezTo>
                <a:cubicBezTo>
                  <a:pt x="7990" y="4724"/>
                  <a:pt x="8024" y="4560"/>
                  <a:pt x="7950" y="4419"/>
                </a:cubicBezTo>
                <a:cubicBezTo>
                  <a:pt x="7923" y="4422"/>
                  <a:pt x="7870" y="4426"/>
                  <a:pt x="7843" y="4426"/>
                </a:cubicBezTo>
                <a:cubicBezTo>
                  <a:pt x="7833" y="4452"/>
                  <a:pt x="7813" y="4506"/>
                  <a:pt x="7803" y="4533"/>
                </a:cubicBezTo>
                <a:cubicBezTo>
                  <a:pt x="7789" y="4593"/>
                  <a:pt x="7769" y="4650"/>
                  <a:pt x="7752" y="4707"/>
                </a:cubicBezTo>
                <a:cubicBezTo>
                  <a:pt x="7622" y="4939"/>
                  <a:pt x="7471" y="5170"/>
                  <a:pt x="7431" y="5441"/>
                </a:cubicBezTo>
                <a:cubicBezTo>
                  <a:pt x="7414" y="5921"/>
                  <a:pt x="7243" y="6384"/>
                  <a:pt x="7273" y="6863"/>
                </a:cubicBezTo>
                <a:cubicBezTo>
                  <a:pt x="7226" y="7108"/>
                  <a:pt x="7283" y="7356"/>
                  <a:pt x="7253" y="7601"/>
                </a:cubicBezTo>
                <a:cubicBezTo>
                  <a:pt x="7233" y="7785"/>
                  <a:pt x="7256" y="7966"/>
                  <a:pt x="7260" y="8147"/>
                </a:cubicBezTo>
                <a:cubicBezTo>
                  <a:pt x="7263" y="8274"/>
                  <a:pt x="7226" y="8398"/>
                  <a:pt x="7236" y="8523"/>
                </a:cubicBezTo>
                <a:cubicBezTo>
                  <a:pt x="7256" y="8854"/>
                  <a:pt x="7260" y="9190"/>
                  <a:pt x="7290" y="9518"/>
                </a:cubicBezTo>
                <a:cubicBezTo>
                  <a:pt x="7340" y="9706"/>
                  <a:pt x="7343" y="9900"/>
                  <a:pt x="7394" y="10088"/>
                </a:cubicBezTo>
                <a:cubicBezTo>
                  <a:pt x="7400" y="10504"/>
                  <a:pt x="7498" y="10910"/>
                  <a:pt x="7598" y="11309"/>
                </a:cubicBezTo>
                <a:cubicBezTo>
                  <a:pt x="7679" y="11624"/>
                  <a:pt x="7699" y="11949"/>
                  <a:pt x="7762" y="12267"/>
                </a:cubicBezTo>
                <a:cubicBezTo>
                  <a:pt x="7840" y="12576"/>
                  <a:pt x="7980" y="12861"/>
                  <a:pt x="8111" y="13149"/>
                </a:cubicBezTo>
                <a:cubicBezTo>
                  <a:pt x="8175" y="13283"/>
                  <a:pt x="8239" y="13417"/>
                  <a:pt x="8299" y="13555"/>
                </a:cubicBezTo>
                <a:cubicBezTo>
                  <a:pt x="8369" y="13719"/>
                  <a:pt x="8446" y="13883"/>
                  <a:pt x="8530" y="14041"/>
                </a:cubicBezTo>
                <a:cubicBezTo>
                  <a:pt x="8604" y="14189"/>
                  <a:pt x="8674" y="14343"/>
                  <a:pt x="8758" y="14484"/>
                </a:cubicBezTo>
                <a:cubicBezTo>
                  <a:pt x="8788" y="14541"/>
                  <a:pt x="8819" y="14594"/>
                  <a:pt x="8849" y="14644"/>
                </a:cubicBezTo>
                <a:cubicBezTo>
                  <a:pt x="8899" y="14722"/>
                  <a:pt x="8946" y="14802"/>
                  <a:pt x="8990" y="14879"/>
                </a:cubicBezTo>
                <a:cubicBezTo>
                  <a:pt x="8510" y="14272"/>
                  <a:pt x="8037" y="13652"/>
                  <a:pt x="7605" y="13008"/>
                </a:cubicBezTo>
                <a:cubicBezTo>
                  <a:pt x="7427" y="12737"/>
                  <a:pt x="7296" y="12445"/>
                  <a:pt x="7152" y="12157"/>
                </a:cubicBezTo>
                <a:cubicBezTo>
                  <a:pt x="7065" y="11993"/>
                  <a:pt x="6985" y="11825"/>
                  <a:pt x="6881" y="11667"/>
                </a:cubicBezTo>
                <a:cubicBezTo>
                  <a:pt x="6800" y="11553"/>
                  <a:pt x="6780" y="11413"/>
                  <a:pt x="6723" y="11285"/>
                </a:cubicBezTo>
                <a:cubicBezTo>
                  <a:pt x="6656" y="11044"/>
                  <a:pt x="6710" y="10789"/>
                  <a:pt x="6710" y="10541"/>
                </a:cubicBezTo>
                <a:cubicBezTo>
                  <a:pt x="6663" y="10195"/>
                  <a:pt x="6653" y="9847"/>
                  <a:pt x="6663" y="9498"/>
                </a:cubicBezTo>
                <a:cubicBezTo>
                  <a:pt x="6713" y="9196"/>
                  <a:pt x="6656" y="8891"/>
                  <a:pt x="6659" y="8590"/>
                </a:cubicBezTo>
                <a:cubicBezTo>
                  <a:pt x="6683" y="8328"/>
                  <a:pt x="6726" y="8063"/>
                  <a:pt x="6700" y="7802"/>
                </a:cubicBezTo>
                <a:cubicBezTo>
                  <a:pt x="6663" y="7248"/>
                  <a:pt x="6666" y="6692"/>
                  <a:pt x="6623" y="6139"/>
                </a:cubicBezTo>
                <a:cubicBezTo>
                  <a:pt x="6539" y="5716"/>
                  <a:pt x="6462" y="5284"/>
                  <a:pt x="6264" y="4895"/>
                </a:cubicBezTo>
                <a:cubicBezTo>
                  <a:pt x="6170" y="4717"/>
                  <a:pt x="6069" y="4546"/>
                  <a:pt x="5969" y="4375"/>
                </a:cubicBezTo>
                <a:cubicBezTo>
                  <a:pt x="5945" y="4332"/>
                  <a:pt x="5922" y="4291"/>
                  <a:pt x="5898" y="4248"/>
                </a:cubicBezTo>
                <a:cubicBezTo>
                  <a:pt x="5747" y="3990"/>
                  <a:pt x="5650" y="3705"/>
                  <a:pt x="5509" y="3443"/>
                </a:cubicBezTo>
                <a:cubicBezTo>
                  <a:pt x="5436" y="3306"/>
                  <a:pt x="5365" y="3168"/>
                  <a:pt x="5295" y="3031"/>
                </a:cubicBezTo>
                <a:cubicBezTo>
                  <a:pt x="5134" y="2716"/>
                  <a:pt x="4903" y="2431"/>
                  <a:pt x="4795" y="2092"/>
                </a:cubicBezTo>
                <a:cubicBezTo>
                  <a:pt x="4782" y="2089"/>
                  <a:pt x="4752" y="2082"/>
                  <a:pt x="4738" y="2079"/>
                </a:cubicBezTo>
                <a:cubicBezTo>
                  <a:pt x="4728" y="2149"/>
                  <a:pt x="4691" y="2223"/>
                  <a:pt x="4718" y="2293"/>
                </a:cubicBezTo>
                <a:cubicBezTo>
                  <a:pt x="4782" y="2528"/>
                  <a:pt x="4728" y="2766"/>
                  <a:pt x="4728" y="3001"/>
                </a:cubicBezTo>
                <a:cubicBezTo>
                  <a:pt x="4655" y="3433"/>
                  <a:pt x="4779" y="3872"/>
                  <a:pt x="4722" y="4305"/>
                </a:cubicBezTo>
                <a:cubicBezTo>
                  <a:pt x="4715" y="4479"/>
                  <a:pt x="4728" y="4650"/>
                  <a:pt x="4698" y="4821"/>
                </a:cubicBezTo>
                <a:cubicBezTo>
                  <a:pt x="4701" y="5183"/>
                  <a:pt x="4732" y="5542"/>
                  <a:pt x="4745" y="5904"/>
                </a:cubicBezTo>
                <a:cubicBezTo>
                  <a:pt x="4752" y="6239"/>
                  <a:pt x="4809" y="6571"/>
                  <a:pt x="4889" y="6893"/>
                </a:cubicBezTo>
                <a:cubicBezTo>
                  <a:pt x="4976" y="7262"/>
                  <a:pt x="5204" y="7570"/>
                  <a:pt x="5325" y="7929"/>
                </a:cubicBezTo>
                <a:cubicBezTo>
                  <a:pt x="5553" y="8590"/>
                  <a:pt x="5751" y="9260"/>
                  <a:pt x="5962" y="9927"/>
                </a:cubicBezTo>
                <a:cubicBezTo>
                  <a:pt x="6083" y="10239"/>
                  <a:pt x="6260" y="10521"/>
                  <a:pt x="6425" y="10809"/>
                </a:cubicBezTo>
                <a:cubicBezTo>
                  <a:pt x="6331" y="10719"/>
                  <a:pt x="6274" y="10605"/>
                  <a:pt x="6180" y="10517"/>
                </a:cubicBezTo>
                <a:cubicBezTo>
                  <a:pt x="6046" y="10387"/>
                  <a:pt x="5892" y="10269"/>
                  <a:pt x="5788" y="10112"/>
                </a:cubicBezTo>
                <a:cubicBezTo>
                  <a:pt x="5509" y="9726"/>
                  <a:pt x="5161" y="9394"/>
                  <a:pt x="4903" y="8992"/>
                </a:cubicBezTo>
                <a:cubicBezTo>
                  <a:pt x="4604" y="8489"/>
                  <a:pt x="4269" y="7983"/>
                  <a:pt x="4185" y="7393"/>
                </a:cubicBezTo>
                <a:cubicBezTo>
                  <a:pt x="4162" y="7326"/>
                  <a:pt x="4125" y="7262"/>
                  <a:pt x="4088" y="7198"/>
                </a:cubicBezTo>
                <a:cubicBezTo>
                  <a:pt x="4001" y="6896"/>
                  <a:pt x="3914" y="6588"/>
                  <a:pt x="3813" y="6286"/>
                </a:cubicBezTo>
                <a:cubicBezTo>
                  <a:pt x="3806" y="6112"/>
                  <a:pt x="3763" y="5944"/>
                  <a:pt x="3716" y="5777"/>
                </a:cubicBezTo>
                <a:cubicBezTo>
                  <a:pt x="3655" y="5512"/>
                  <a:pt x="3615" y="5244"/>
                  <a:pt x="3525" y="4985"/>
                </a:cubicBezTo>
                <a:cubicBezTo>
                  <a:pt x="3347" y="4506"/>
                  <a:pt x="3330" y="3980"/>
                  <a:pt x="3106" y="3520"/>
                </a:cubicBezTo>
                <a:cubicBezTo>
                  <a:pt x="2901" y="3128"/>
                  <a:pt x="2717" y="2729"/>
                  <a:pt x="2509" y="2344"/>
                </a:cubicBezTo>
                <a:cubicBezTo>
                  <a:pt x="2479" y="2287"/>
                  <a:pt x="2448" y="2233"/>
                  <a:pt x="2418" y="2179"/>
                </a:cubicBezTo>
                <a:cubicBezTo>
                  <a:pt x="2271" y="1908"/>
                  <a:pt x="2130" y="1629"/>
                  <a:pt x="1962" y="1371"/>
                </a:cubicBezTo>
                <a:cubicBezTo>
                  <a:pt x="1751" y="989"/>
                  <a:pt x="1594" y="583"/>
                  <a:pt x="1402" y="194"/>
                </a:cubicBezTo>
                <a:cubicBezTo>
                  <a:pt x="1399" y="131"/>
                  <a:pt x="1392" y="67"/>
                  <a:pt x="13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55;p9">
            <a:extLst>
              <a:ext uri="{FF2B5EF4-FFF2-40B4-BE49-F238E27FC236}">
                <a16:creationId xmlns:a16="http://schemas.microsoft.com/office/drawing/2014/main" id="{815AA46C-2FEB-5545-911C-1FC10F2CEDC1}"/>
              </a:ext>
            </a:extLst>
          </p:cNvPr>
          <p:cNvSpPr/>
          <p:nvPr/>
        </p:nvSpPr>
        <p:spPr>
          <a:xfrm rot="-5400000">
            <a:off x="6791810" y="4114385"/>
            <a:ext cx="3075930" cy="1830249"/>
          </a:xfrm>
          <a:custGeom>
            <a:avLst/>
            <a:gdLst/>
            <a:ahLst/>
            <a:cxnLst/>
            <a:rect l="l" t="t" r="r" b="b"/>
            <a:pathLst>
              <a:path w="20053" h="11932" extrusionOk="0">
                <a:moveTo>
                  <a:pt x="7084" y="0"/>
                </a:moveTo>
                <a:cubicBezTo>
                  <a:pt x="4724" y="0"/>
                  <a:pt x="2355" y="132"/>
                  <a:pt x="1" y="264"/>
                </a:cubicBezTo>
                <a:lnTo>
                  <a:pt x="738" y="11647"/>
                </a:lnTo>
                <a:cubicBezTo>
                  <a:pt x="2335" y="11836"/>
                  <a:pt x="3942" y="11931"/>
                  <a:pt x="5550" y="11931"/>
                </a:cubicBezTo>
                <a:cubicBezTo>
                  <a:pt x="6953" y="11931"/>
                  <a:pt x="8357" y="11859"/>
                  <a:pt x="9754" y="11714"/>
                </a:cubicBezTo>
                <a:cubicBezTo>
                  <a:pt x="10387" y="11647"/>
                  <a:pt x="11105" y="11512"/>
                  <a:pt x="11433" y="10966"/>
                </a:cubicBezTo>
                <a:cubicBezTo>
                  <a:pt x="11564" y="10748"/>
                  <a:pt x="11614" y="10483"/>
                  <a:pt x="11772" y="10282"/>
                </a:cubicBezTo>
                <a:cubicBezTo>
                  <a:pt x="12025" y="9954"/>
                  <a:pt x="12460" y="9887"/>
                  <a:pt x="12892" y="9887"/>
                </a:cubicBezTo>
                <a:cubicBezTo>
                  <a:pt x="13021" y="9887"/>
                  <a:pt x="13150" y="9893"/>
                  <a:pt x="13274" y="9900"/>
                </a:cubicBezTo>
                <a:cubicBezTo>
                  <a:pt x="13554" y="9914"/>
                  <a:pt x="13835" y="9922"/>
                  <a:pt x="14116" y="9922"/>
                </a:cubicBezTo>
                <a:cubicBezTo>
                  <a:pt x="15517" y="9922"/>
                  <a:pt x="16918" y="9741"/>
                  <a:pt x="18269" y="9383"/>
                </a:cubicBezTo>
                <a:cubicBezTo>
                  <a:pt x="19084" y="9169"/>
                  <a:pt x="20053" y="8646"/>
                  <a:pt x="19959" y="7808"/>
                </a:cubicBezTo>
                <a:cubicBezTo>
                  <a:pt x="19909" y="7338"/>
                  <a:pt x="19520" y="6983"/>
                  <a:pt x="19141" y="6705"/>
                </a:cubicBezTo>
                <a:cubicBezTo>
                  <a:pt x="18253" y="6051"/>
                  <a:pt x="17250" y="5555"/>
                  <a:pt x="16194" y="5240"/>
                </a:cubicBezTo>
                <a:cubicBezTo>
                  <a:pt x="15832" y="5132"/>
                  <a:pt x="15393" y="4975"/>
                  <a:pt x="15332" y="4603"/>
                </a:cubicBezTo>
                <a:cubicBezTo>
                  <a:pt x="15275" y="4251"/>
                  <a:pt x="15614" y="3955"/>
                  <a:pt x="15949" y="3835"/>
                </a:cubicBezTo>
                <a:cubicBezTo>
                  <a:pt x="16285" y="3714"/>
                  <a:pt x="16663" y="3687"/>
                  <a:pt x="16955" y="3479"/>
                </a:cubicBezTo>
                <a:cubicBezTo>
                  <a:pt x="17549" y="3060"/>
                  <a:pt x="17461" y="2088"/>
                  <a:pt x="16965" y="1558"/>
                </a:cubicBezTo>
                <a:cubicBezTo>
                  <a:pt x="16466" y="1029"/>
                  <a:pt x="15715" y="834"/>
                  <a:pt x="15004" y="690"/>
                </a:cubicBezTo>
                <a:cubicBezTo>
                  <a:pt x="12397" y="168"/>
                  <a:pt x="9746" y="0"/>
                  <a:pt x="70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257;p9">
            <a:extLst>
              <a:ext uri="{FF2B5EF4-FFF2-40B4-BE49-F238E27FC236}">
                <a16:creationId xmlns:a16="http://schemas.microsoft.com/office/drawing/2014/main" id="{44E9E1F1-092A-9A47-AD0B-3F5330D1A2EA}"/>
              </a:ext>
            </a:extLst>
          </p:cNvPr>
          <p:cNvSpPr/>
          <p:nvPr/>
        </p:nvSpPr>
        <p:spPr>
          <a:xfrm rot="375980">
            <a:off x="4397139" y="-486973"/>
            <a:ext cx="5346953" cy="1827312"/>
          </a:xfrm>
          <a:custGeom>
            <a:avLst/>
            <a:gdLst/>
            <a:ahLst/>
            <a:cxnLst/>
            <a:rect l="l" t="t" r="r" b="b"/>
            <a:pathLst>
              <a:path w="53691" h="22799" extrusionOk="0">
                <a:moveTo>
                  <a:pt x="37135" y="1"/>
                </a:moveTo>
                <a:cubicBezTo>
                  <a:pt x="34222" y="564"/>
                  <a:pt x="30735" y="350"/>
                  <a:pt x="27996" y="1201"/>
                </a:cubicBezTo>
                <a:cubicBezTo>
                  <a:pt x="27008" y="1506"/>
                  <a:pt x="24961" y="1594"/>
                  <a:pt x="22489" y="1594"/>
                </a:cubicBezTo>
                <a:cubicBezTo>
                  <a:pt x="19159" y="1594"/>
                  <a:pt x="15058" y="1435"/>
                  <a:pt x="11736" y="1435"/>
                </a:cubicBezTo>
                <a:cubicBezTo>
                  <a:pt x="9287" y="1435"/>
                  <a:pt x="7261" y="1521"/>
                  <a:pt x="6280" y="1821"/>
                </a:cubicBezTo>
                <a:cubicBezTo>
                  <a:pt x="1" y="3742"/>
                  <a:pt x="1922" y="6726"/>
                  <a:pt x="145" y="11149"/>
                </a:cubicBezTo>
                <a:cubicBezTo>
                  <a:pt x="313" y="11183"/>
                  <a:pt x="479" y="11240"/>
                  <a:pt x="653" y="11240"/>
                </a:cubicBezTo>
                <a:cubicBezTo>
                  <a:pt x="662" y="11240"/>
                  <a:pt x="672" y="11239"/>
                  <a:pt x="681" y="11239"/>
                </a:cubicBezTo>
                <a:cubicBezTo>
                  <a:pt x="1312" y="11356"/>
                  <a:pt x="1912" y="11608"/>
                  <a:pt x="2465" y="11930"/>
                </a:cubicBezTo>
                <a:cubicBezTo>
                  <a:pt x="2760" y="12107"/>
                  <a:pt x="3105" y="12191"/>
                  <a:pt x="3390" y="12386"/>
                </a:cubicBezTo>
                <a:cubicBezTo>
                  <a:pt x="3766" y="12644"/>
                  <a:pt x="4215" y="12744"/>
                  <a:pt x="4644" y="12875"/>
                </a:cubicBezTo>
                <a:cubicBezTo>
                  <a:pt x="4916" y="12986"/>
                  <a:pt x="5181" y="13120"/>
                  <a:pt x="5409" y="13304"/>
                </a:cubicBezTo>
                <a:cubicBezTo>
                  <a:pt x="5794" y="13623"/>
                  <a:pt x="6069" y="14069"/>
                  <a:pt x="6518" y="14310"/>
                </a:cubicBezTo>
                <a:cubicBezTo>
                  <a:pt x="6837" y="14508"/>
                  <a:pt x="7223" y="14578"/>
                  <a:pt x="7521" y="14810"/>
                </a:cubicBezTo>
                <a:cubicBezTo>
                  <a:pt x="7913" y="15108"/>
                  <a:pt x="8326" y="15376"/>
                  <a:pt x="8755" y="15618"/>
                </a:cubicBezTo>
                <a:cubicBezTo>
                  <a:pt x="9033" y="15846"/>
                  <a:pt x="9311" y="16087"/>
                  <a:pt x="9660" y="16204"/>
                </a:cubicBezTo>
                <a:cubicBezTo>
                  <a:pt x="10170" y="16359"/>
                  <a:pt x="10693" y="16509"/>
                  <a:pt x="11125" y="16831"/>
                </a:cubicBezTo>
                <a:cubicBezTo>
                  <a:pt x="11477" y="17053"/>
                  <a:pt x="11893" y="17140"/>
                  <a:pt x="12295" y="17217"/>
                </a:cubicBezTo>
                <a:cubicBezTo>
                  <a:pt x="12577" y="17267"/>
                  <a:pt x="12838" y="17391"/>
                  <a:pt x="13117" y="17462"/>
                </a:cubicBezTo>
                <a:cubicBezTo>
                  <a:pt x="13150" y="17468"/>
                  <a:pt x="13217" y="17482"/>
                  <a:pt x="13251" y="17488"/>
                </a:cubicBezTo>
                <a:cubicBezTo>
                  <a:pt x="13265" y="17489"/>
                  <a:pt x="13279" y="17489"/>
                  <a:pt x="13293" y="17489"/>
                </a:cubicBezTo>
                <a:cubicBezTo>
                  <a:pt x="14009" y="17489"/>
                  <a:pt x="14696" y="17241"/>
                  <a:pt x="15386" y="17086"/>
                </a:cubicBezTo>
                <a:cubicBezTo>
                  <a:pt x="15822" y="16979"/>
                  <a:pt x="16251" y="16851"/>
                  <a:pt x="16684" y="16731"/>
                </a:cubicBezTo>
                <a:cubicBezTo>
                  <a:pt x="17572" y="16379"/>
                  <a:pt x="18360" y="15815"/>
                  <a:pt x="19239" y="15437"/>
                </a:cubicBezTo>
                <a:cubicBezTo>
                  <a:pt x="19721" y="15212"/>
                  <a:pt x="20201" y="14987"/>
                  <a:pt x="20677" y="14746"/>
                </a:cubicBezTo>
                <a:cubicBezTo>
                  <a:pt x="21411" y="14417"/>
                  <a:pt x="22122" y="14025"/>
                  <a:pt x="22886" y="13770"/>
                </a:cubicBezTo>
                <a:cubicBezTo>
                  <a:pt x="23178" y="13606"/>
                  <a:pt x="23513" y="13596"/>
                  <a:pt x="23832" y="13539"/>
                </a:cubicBezTo>
                <a:cubicBezTo>
                  <a:pt x="24319" y="13503"/>
                  <a:pt x="24807" y="13423"/>
                  <a:pt x="25297" y="13423"/>
                </a:cubicBezTo>
                <a:cubicBezTo>
                  <a:pt x="25444" y="13423"/>
                  <a:pt x="25592" y="13431"/>
                  <a:pt x="25739" y="13448"/>
                </a:cubicBezTo>
                <a:cubicBezTo>
                  <a:pt x="25914" y="13482"/>
                  <a:pt x="26088" y="13495"/>
                  <a:pt x="26259" y="13529"/>
                </a:cubicBezTo>
                <a:cubicBezTo>
                  <a:pt x="26393" y="13542"/>
                  <a:pt x="26527" y="13556"/>
                  <a:pt x="26658" y="13573"/>
                </a:cubicBezTo>
                <a:cubicBezTo>
                  <a:pt x="26987" y="13646"/>
                  <a:pt x="27329" y="13653"/>
                  <a:pt x="27640" y="13794"/>
                </a:cubicBezTo>
                <a:cubicBezTo>
                  <a:pt x="27925" y="13894"/>
                  <a:pt x="28150" y="14106"/>
                  <a:pt x="28391" y="14287"/>
                </a:cubicBezTo>
                <a:cubicBezTo>
                  <a:pt x="28697" y="14488"/>
                  <a:pt x="29022" y="14676"/>
                  <a:pt x="29387" y="14746"/>
                </a:cubicBezTo>
                <a:cubicBezTo>
                  <a:pt x="29756" y="14786"/>
                  <a:pt x="30128" y="14776"/>
                  <a:pt x="30494" y="14843"/>
                </a:cubicBezTo>
                <a:cubicBezTo>
                  <a:pt x="30906" y="14927"/>
                  <a:pt x="31265" y="15152"/>
                  <a:pt x="31664" y="15272"/>
                </a:cubicBezTo>
                <a:cubicBezTo>
                  <a:pt x="31767" y="15282"/>
                  <a:pt x="31870" y="15285"/>
                  <a:pt x="31975" y="15285"/>
                </a:cubicBezTo>
                <a:cubicBezTo>
                  <a:pt x="32198" y="15285"/>
                  <a:pt x="32424" y="15270"/>
                  <a:pt x="32648" y="15270"/>
                </a:cubicBezTo>
                <a:cubicBezTo>
                  <a:pt x="32925" y="15270"/>
                  <a:pt x="33200" y="15294"/>
                  <a:pt x="33464" y="15400"/>
                </a:cubicBezTo>
                <a:cubicBezTo>
                  <a:pt x="34061" y="15611"/>
                  <a:pt x="34721" y="15728"/>
                  <a:pt x="35207" y="16167"/>
                </a:cubicBezTo>
                <a:cubicBezTo>
                  <a:pt x="35945" y="16838"/>
                  <a:pt x="36810" y="17358"/>
                  <a:pt x="37497" y="18085"/>
                </a:cubicBezTo>
                <a:cubicBezTo>
                  <a:pt x="37642" y="18283"/>
                  <a:pt x="37782" y="18491"/>
                  <a:pt x="37960" y="18662"/>
                </a:cubicBezTo>
                <a:cubicBezTo>
                  <a:pt x="38553" y="19178"/>
                  <a:pt x="39345" y="19363"/>
                  <a:pt x="40096" y="19530"/>
                </a:cubicBezTo>
                <a:cubicBezTo>
                  <a:pt x="40833" y="19648"/>
                  <a:pt x="41584" y="19641"/>
                  <a:pt x="42322" y="19762"/>
                </a:cubicBezTo>
                <a:cubicBezTo>
                  <a:pt x="42523" y="19792"/>
                  <a:pt x="42724" y="19825"/>
                  <a:pt x="42919" y="19876"/>
                </a:cubicBezTo>
                <a:cubicBezTo>
                  <a:pt x="43334" y="19990"/>
                  <a:pt x="43750" y="20137"/>
                  <a:pt x="44119" y="20368"/>
                </a:cubicBezTo>
                <a:cubicBezTo>
                  <a:pt x="44555" y="20650"/>
                  <a:pt x="45078" y="20714"/>
                  <a:pt x="45551" y="20912"/>
                </a:cubicBezTo>
                <a:cubicBezTo>
                  <a:pt x="45714" y="20984"/>
                  <a:pt x="45890" y="20999"/>
                  <a:pt x="46066" y="20999"/>
                </a:cubicBezTo>
                <a:cubicBezTo>
                  <a:pt x="46175" y="20999"/>
                  <a:pt x="46285" y="20993"/>
                  <a:pt x="46392" y="20992"/>
                </a:cubicBezTo>
                <a:cubicBezTo>
                  <a:pt x="46438" y="20990"/>
                  <a:pt x="46484" y="20989"/>
                  <a:pt x="46530" y="20989"/>
                </a:cubicBezTo>
                <a:cubicBezTo>
                  <a:pt x="46768" y="20989"/>
                  <a:pt x="47006" y="21010"/>
                  <a:pt x="47243" y="21010"/>
                </a:cubicBezTo>
                <a:cubicBezTo>
                  <a:pt x="47372" y="21010"/>
                  <a:pt x="47501" y="21004"/>
                  <a:pt x="47629" y="20985"/>
                </a:cubicBezTo>
                <a:cubicBezTo>
                  <a:pt x="47777" y="20971"/>
                  <a:pt x="47931" y="20944"/>
                  <a:pt x="48082" y="20944"/>
                </a:cubicBezTo>
                <a:cubicBezTo>
                  <a:pt x="48209" y="20944"/>
                  <a:pt x="48333" y="20963"/>
                  <a:pt x="48451" y="21022"/>
                </a:cubicBezTo>
                <a:cubicBezTo>
                  <a:pt x="48652" y="21106"/>
                  <a:pt x="48789" y="21297"/>
                  <a:pt x="48997" y="21367"/>
                </a:cubicBezTo>
                <a:cubicBezTo>
                  <a:pt x="49487" y="21552"/>
                  <a:pt x="49976" y="21736"/>
                  <a:pt x="50456" y="21947"/>
                </a:cubicBezTo>
                <a:cubicBezTo>
                  <a:pt x="51264" y="22306"/>
                  <a:pt x="52162" y="22400"/>
                  <a:pt x="52980" y="22729"/>
                </a:cubicBezTo>
                <a:cubicBezTo>
                  <a:pt x="53080" y="22774"/>
                  <a:pt x="53186" y="22799"/>
                  <a:pt x="53293" y="22799"/>
                </a:cubicBezTo>
                <a:cubicBezTo>
                  <a:pt x="53397" y="22799"/>
                  <a:pt x="53501" y="22775"/>
                  <a:pt x="53597" y="22725"/>
                </a:cubicBezTo>
                <a:cubicBezTo>
                  <a:pt x="53691" y="22648"/>
                  <a:pt x="53624" y="22521"/>
                  <a:pt x="53627" y="22420"/>
                </a:cubicBezTo>
                <a:cubicBezTo>
                  <a:pt x="53604" y="21978"/>
                  <a:pt x="53342" y="21602"/>
                  <a:pt x="53248" y="21176"/>
                </a:cubicBezTo>
                <a:cubicBezTo>
                  <a:pt x="53101" y="20901"/>
                  <a:pt x="53050" y="20590"/>
                  <a:pt x="52906" y="20311"/>
                </a:cubicBezTo>
                <a:cubicBezTo>
                  <a:pt x="52662" y="19624"/>
                  <a:pt x="52373" y="18957"/>
                  <a:pt x="52125" y="18273"/>
                </a:cubicBezTo>
                <a:cubicBezTo>
                  <a:pt x="51927" y="17525"/>
                  <a:pt x="51629" y="16808"/>
                  <a:pt x="51441" y="16053"/>
                </a:cubicBezTo>
                <a:cubicBezTo>
                  <a:pt x="51364" y="15695"/>
                  <a:pt x="51180" y="15370"/>
                  <a:pt x="51086" y="15011"/>
                </a:cubicBezTo>
                <a:cubicBezTo>
                  <a:pt x="50915" y="14384"/>
                  <a:pt x="50727" y="13760"/>
                  <a:pt x="50576" y="13127"/>
                </a:cubicBezTo>
                <a:cubicBezTo>
                  <a:pt x="50502" y="12520"/>
                  <a:pt x="50244" y="11953"/>
                  <a:pt x="50177" y="11346"/>
                </a:cubicBezTo>
                <a:cubicBezTo>
                  <a:pt x="49919" y="10337"/>
                  <a:pt x="49617" y="9345"/>
                  <a:pt x="49349" y="8342"/>
                </a:cubicBezTo>
                <a:cubicBezTo>
                  <a:pt x="49302" y="8185"/>
                  <a:pt x="49309" y="8020"/>
                  <a:pt x="49272" y="7863"/>
                </a:cubicBezTo>
                <a:cubicBezTo>
                  <a:pt x="49151" y="7447"/>
                  <a:pt x="49141" y="7011"/>
                  <a:pt x="49051" y="6589"/>
                </a:cubicBezTo>
                <a:cubicBezTo>
                  <a:pt x="48997" y="6079"/>
                  <a:pt x="48886" y="5580"/>
                  <a:pt x="48809" y="5073"/>
                </a:cubicBezTo>
                <a:cubicBezTo>
                  <a:pt x="48702" y="4765"/>
                  <a:pt x="48709" y="4430"/>
                  <a:pt x="48608" y="4118"/>
                </a:cubicBezTo>
                <a:cubicBezTo>
                  <a:pt x="48404" y="3437"/>
                  <a:pt x="48263" y="2740"/>
                  <a:pt x="48082" y="2056"/>
                </a:cubicBezTo>
                <a:cubicBezTo>
                  <a:pt x="47928" y="1399"/>
                  <a:pt x="47690" y="762"/>
                  <a:pt x="47596" y="91"/>
                </a:cubicBezTo>
                <a:cubicBezTo>
                  <a:pt x="47589" y="61"/>
                  <a:pt x="47582" y="31"/>
                  <a:pt x="475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58;p9">
            <a:extLst>
              <a:ext uri="{FF2B5EF4-FFF2-40B4-BE49-F238E27FC236}">
                <a16:creationId xmlns:a16="http://schemas.microsoft.com/office/drawing/2014/main" id="{72C4EB83-553E-6D48-BC6B-B26F17E1583E}"/>
              </a:ext>
            </a:extLst>
          </p:cNvPr>
          <p:cNvSpPr/>
          <p:nvPr/>
        </p:nvSpPr>
        <p:spPr>
          <a:xfrm>
            <a:off x="-753422" y="-773334"/>
            <a:ext cx="2575111" cy="1699254"/>
          </a:xfrm>
          <a:custGeom>
            <a:avLst/>
            <a:gdLst/>
            <a:ahLst/>
            <a:cxnLst/>
            <a:rect l="l" t="t" r="r" b="b"/>
            <a:pathLst>
              <a:path w="16788" h="11078" extrusionOk="0">
                <a:moveTo>
                  <a:pt x="13016" y="77"/>
                </a:moveTo>
                <a:cubicBezTo>
                  <a:pt x="13609" y="77"/>
                  <a:pt x="14190" y="280"/>
                  <a:pt x="14537" y="640"/>
                </a:cubicBezTo>
                <a:cubicBezTo>
                  <a:pt x="14642" y="748"/>
                  <a:pt x="15352" y="1500"/>
                  <a:pt x="15422" y="1500"/>
                </a:cubicBezTo>
                <a:cubicBezTo>
                  <a:pt x="15423" y="1500"/>
                  <a:pt x="15425" y="1500"/>
                  <a:pt x="15426" y="1499"/>
                </a:cubicBezTo>
                <a:lnTo>
                  <a:pt x="15426" y="1499"/>
                </a:lnTo>
                <a:cubicBezTo>
                  <a:pt x="15390" y="1536"/>
                  <a:pt x="15634" y="1740"/>
                  <a:pt x="15775" y="1971"/>
                </a:cubicBezTo>
                <a:cubicBezTo>
                  <a:pt x="15915" y="2209"/>
                  <a:pt x="15946" y="2451"/>
                  <a:pt x="16019" y="2826"/>
                </a:cubicBezTo>
                <a:cubicBezTo>
                  <a:pt x="16123" y="3369"/>
                  <a:pt x="16321" y="3879"/>
                  <a:pt x="15758" y="4771"/>
                </a:cubicBezTo>
                <a:cubicBezTo>
                  <a:pt x="15245" y="5519"/>
                  <a:pt x="14762" y="5807"/>
                  <a:pt x="14628" y="5938"/>
                </a:cubicBezTo>
                <a:cubicBezTo>
                  <a:pt x="14413" y="6152"/>
                  <a:pt x="14189" y="6387"/>
                  <a:pt x="13944" y="6561"/>
                </a:cubicBezTo>
                <a:cubicBezTo>
                  <a:pt x="13589" y="6816"/>
                  <a:pt x="13652" y="6940"/>
                  <a:pt x="13183" y="7269"/>
                </a:cubicBezTo>
                <a:cubicBezTo>
                  <a:pt x="12408" y="7812"/>
                  <a:pt x="13190" y="7661"/>
                  <a:pt x="11030" y="8861"/>
                </a:cubicBezTo>
                <a:cubicBezTo>
                  <a:pt x="9884" y="9502"/>
                  <a:pt x="10199" y="9123"/>
                  <a:pt x="9525" y="9451"/>
                </a:cubicBezTo>
                <a:cubicBezTo>
                  <a:pt x="8851" y="9773"/>
                  <a:pt x="8714" y="9502"/>
                  <a:pt x="6122" y="10538"/>
                </a:cubicBezTo>
                <a:cubicBezTo>
                  <a:pt x="5321" y="10846"/>
                  <a:pt x="4912" y="10893"/>
                  <a:pt x="4208" y="10936"/>
                </a:cubicBezTo>
                <a:cubicBezTo>
                  <a:pt x="3986" y="10943"/>
                  <a:pt x="3775" y="10947"/>
                  <a:pt x="3574" y="10947"/>
                </a:cubicBezTo>
                <a:cubicBezTo>
                  <a:pt x="2048" y="10947"/>
                  <a:pt x="1107" y="10710"/>
                  <a:pt x="600" y="9374"/>
                </a:cubicBezTo>
                <a:cubicBezTo>
                  <a:pt x="258" y="8449"/>
                  <a:pt x="332" y="7634"/>
                  <a:pt x="1197" y="7141"/>
                </a:cubicBezTo>
                <a:cubicBezTo>
                  <a:pt x="1489" y="6967"/>
                  <a:pt x="2297" y="6752"/>
                  <a:pt x="2984" y="5958"/>
                </a:cubicBezTo>
                <a:cubicBezTo>
                  <a:pt x="3701" y="5130"/>
                  <a:pt x="3973" y="4439"/>
                  <a:pt x="4556" y="3809"/>
                </a:cubicBezTo>
                <a:cubicBezTo>
                  <a:pt x="5877" y="2424"/>
                  <a:pt x="7416" y="2883"/>
                  <a:pt x="8479" y="2484"/>
                </a:cubicBezTo>
                <a:cubicBezTo>
                  <a:pt x="9066" y="2270"/>
                  <a:pt x="10380" y="1311"/>
                  <a:pt x="11802" y="409"/>
                </a:cubicBezTo>
                <a:cubicBezTo>
                  <a:pt x="12157" y="182"/>
                  <a:pt x="12589" y="77"/>
                  <a:pt x="13016" y="77"/>
                </a:cubicBezTo>
                <a:close/>
                <a:moveTo>
                  <a:pt x="12939" y="0"/>
                </a:moveTo>
                <a:cubicBezTo>
                  <a:pt x="12356" y="0"/>
                  <a:pt x="11966" y="207"/>
                  <a:pt x="11547" y="476"/>
                </a:cubicBezTo>
                <a:cubicBezTo>
                  <a:pt x="9978" y="1495"/>
                  <a:pt x="8858" y="2287"/>
                  <a:pt x="8208" y="2437"/>
                </a:cubicBezTo>
                <a:cubicBezTo>
                  <a:pt x="6809" y="2779"/>
                  <a:pt x="5566" y="2307"/>
                  <a:pt x="4070" y="4201"/>
                </a:cubicBezTo>
                <a:cubicBezTo>
                  <a:pt x="3712" y="4684"/>
                  <a:pt x="3440" y="5187"/>
                  <a:pt x="2944" y="5760"/>
                </a:cubicBezTo>
                <a:cubicBezTo>
                  <a:pt x="1914" y="7011"/>
                  <a:pt x="1331" y="6665"/>
                  <a:pt x="640" y="7409"/>
                </a:cubicBezTo>
                <a:cubicBezTo>
                  <a:pt x="0" y="8231"/>
                  <a:pt x="329" y="9458"/>
                  <a:pt x="811" y="10128"/>
                </a:cubicBezTo>
                <a:cubicBezTo>
                  <a:pt x="1492" y="11054"/>
                  <a:pt x="2652" y="11074"/>
                  <a:pt x="3785" y="11077"/>
                </a:cubicBezTo>
                <a:cubicBezTo>
                  <a:pt x="4825" y="11057"/>
                  <a:pt x="5425" y="11004"/>
                  <a:pt x="6756" y="10440"/>
                </a:cubicBezTo>
                <a:cubicBezTo>
                  <a:pt x="8509" y="9706"/>
                  <a:pt x="8918" y="9907"/>
                  <a:pt x="9626" y="9548"/>
                </a:cubicBezTo>
                <a:cubicBezTo>
                  <a:pt x="9911" y="9401"/>
                  <a:pt x="10199" y="9428"/>
                  <a:pt x="10491" y="9300"/>
                </a:cubicBezTo>
                <a:cubicBezTo>
                  <a:pt x="10615" y="9243"/>
                  <a:pt x="11175" y="8925"/>
                  <a:pt x="11295" y="8858"/>
                </a:cubicBezTo>
                <a:cubicBezTo>
                  <a:pt x="12962" y="7909"/>
                  <a:pt x="12516" y="7852"/>
                  <a:pt x="13330" y="7279"/>
                </a:cubicBezTo>
                <a:cubicBezTo>
                  <a:pt x="13565" y="7121"/>
                  <a:pt x="13686" y="6897"/>
                  <a:pt x="13874" y="6729"/>
                </a:cubicBezTo>
                <a:cubicBezTo>
                  <a:pt x="15114" y="5576"/>
                  <a:pt x="15319" y="5569"/>
                  <a:pt x="15748" y="4942"/>
                </a:cubicBezTo>
                <a:cubicBezTo>
                  <a:pt x="16787" y="3453"/>
                  <a:pt x="15775" y="1579"/>
                  <a:pt x="15426" y="1499"/>
                </a:cubicBezTo>
                <a:cubicBezTo>
                  <a:pt x="15399" y="1385"/>
                  <a:pt x="15161" y="1204"/>
                  <a:pt x="14584" y="597"/>
                </a:cubicBezTo>
                <a:cubicBezTo>
                  <a:pt x="14316" y="315"/>
                  <a:pt x="14108" y="188"/>
                  <a:pt x="13652" y="87"/>
                </a:cubicBezTo>
                <a:cubicBezTo>
                  <a:pt x="13383" y="27"/>
                  <a:pt x="13148" y="0"/>
                  <a:pt x="129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59;p9">
            <a:extLst>
              <a:ext uri="{FF2B5EF4-FFF2-40B4-BE49-F238E27FC236}">
                <a16:creationId xmlns:a16="http://schemas.microsoft.com/office/drawing/2014/main" id="{5BAECE8D-89AF-A541-8E9C-FDD5A2711436}"/>
              </a:ext>
            </a:extLst>
          </p:cNvPr>
          <p:cNvSpPr/>
          <p:nvPr/>
        </p:nvSpPr>
        <p:spPr>
          <a:xfrm>
            <a:off x="7544065" y="3695275"/>
            <a:ext cx="3199869" cy="3105074"/>
          </a:xfrm>
          <a:custGeom>
            <a:avLst/>
            <a:gdLst/>
            <a:ahLst/>
            <a:cxnLst/>
            <a:rect l="l" t="t" r="r" b="b"/>
            <a:pathLst>
              <a:path w="20861" h="20243" extrusionOk="0">
                <a:moveTo>
                  <a:pt x="13691" y="1"/>
                </a:moveTo>
                <a:cubicBezTo>
                  <a:pt x="13352" y="1"/>
                  <a:pt x="13011" y="23"/>
                  <a:pt x="12671" y="68"/>
                </a:cubicBezTo>
                <a:cubicBezTo>
                  <a:pt x="10288" y="383"/>
                  <a:pt x="9054" y="2770"/>
                  <a:pt x="7612" y="4429"/>
                </a:cubicBezTo>
                <a:cubicBezTo>
                  <a:pt x="6295" y="5952"/>
                  <a:pt x="4903" y="7427"/>
                  <a:pt x="3840" y="9147"/>
                </a:cubicBezTo>
                <a:cubicBezTo>
                  <a:pt x="1" y="15341"/>
                  <a:pt x="3576" y="20243"/>
                  <a:pt x="7886" y="20243"/>
                </a:cubicBezTo>
                <a:cubicBezTo>
                  <a:pt x="8781" y="20243"/>
                  <a:pt x="9708" y="20032"/>
                  <a:pt x="10606" y="19577"/>
                </a:cubicBezTo>
                <a:cubicBezTo>
                  <a:pt x="13399" y="18162"/>
                  <a:pt x="18029" y="11209"/>
                  <a:pt x="19155" y="7812"/>
                </a:cubicBezTo>
                <a:cubicBezTo>
                  <a:pt x="20861" y="2672"/>
                  <a:pt x="17410" y="1"/>
                  <a:pt x="136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60;p9">
            <a:extLst>
              <a:ext uri="{FF2B5EF4-FFF2-40B4-BE49-F238E27FC236}">
                <a16:creationId xmlns:a16="http://schemas.microsoft.com/office/drawing/2014/main" id="{136B5E92-0180-0B4E-8B7B-722CC176DDC5}"/>
              </a:ext>
            </a:extLst>
          </p:cNvPr>
          <p:cNvSpPr/>
          <p:nvPr/>
        </p:nvSpPr>
        <p:spPr>
          <a:xfrm rot="-2574449">
            <a:off x="6353517" y="4490613"/>
            <a:ext cx="2223855" cy="2035868"/>
          </a:xfrm>
          <a:custGeom>
            <a:avLst/>
            <a:gdLst/>
            <a:ahLst/>
            <a:cxnLst/>
            <a:rect l="l" t="t" r="r" b="b"/>
            <a:pathLst>
              <a:path w="7763" h="7107" extrusionOk="0">
                <a:moveTo>
                  <a:pt x="2719" y="0"/>
                </a:moveTo>
                <a:cubicBezTo>
                  <a:pt x="2699" y="0"/>
                  <a:pt x="2680" y="1"/>
                  <a:pt x="2660" y="2"/>
                </a:cubicBezTo>
                <a:cubicBezTo>
                  <a:pt x="2562" y="9"/>
                  <a:pt x="2465" y="36"/>
                  <a:pt x="2371" y="66"/>
                </a:cubicBezTo>
                <a:cubicBezTo>
                  <a:pt x="2234" y="93"/>
                  <a:pt x="2100" y="143"/>
                  <a:pt x="1969" y="193"/>
                </a:cubicBezTo>
                <a:cubicBezTo>
                  <a:pt x="1754" y="254"/>
                  <a:pt x="1543" y="331"/>
                  <a:pt x="1342" y="428"/>
                </a:cubicBezTo>
                <a:cubicBezTo>
                  <a:pt x="1248" y="468"/>
                  <a:pt x="1148" y="482"/>
                  <a:pt x="1057" y="522"/>
                </a:cubicBezTo>
                <a:cubicBezTo>
                  <a:pt x="1007" y="589"/>
                  <a:pt x="943" y="649"/>
                  <a:pt x="916" y="730"/>
                </a:cubicBezTo>
                <a:cubicBezTo>
                  <a:pt x="869" y="867"/>
                  <a:pt x="785" y="988"/>
                  <a:pt x="695" y="1102"/>
                </a:cubicBezTo>
                <a:cubicBezTo>
                  <a:pt x="541" y="1340"/>
                  <a:pt x="413" y="1598"/>
                  <a:pt x="266" y="1839"/>
                </a:cubicBezTo>
                <a:cubicBezTo>
                  <a:pt x="209" y="1927"/>
                  <a:pt x="182" y="2031"/>
                  <a:pt x="138" y="2124"/>
                </a:cubicBezTo>
                <a:cubicBezTo>
                  <a:pt x="78" y="2272"/>
                  <a:pt x="162" y="2426"/>
                  <a:pt x="159" y="2577"/>
                </a:cubicBezTo>
                <a:cubicBezTo>
                  <a:pt x="169" y="2715"/>
                  <a:pt x="61" y="2825"/>
                  <a:pt x="48" y="2956"/>
                </a:cubicBezTo>
                <a:cubicBezTo>
                  <a:pt x="51" y="3144"/>
                  <a:pt x="48" y="3331"/>
                  <a:pt x="61" y="3516"/>
                </a:cubicBezTo>
                <a:cubicBezTo>
                  <a:pt x="21" y="3730"/>
                  <a:pt x="41" y="3948"/>
                  <a:pt x="31" y="4166"/>
                </a:cubicBezTo>
                <a:cubicBezTo>
                  <a:pt x="1" y="4347"/>
                  <a:pt x="58" y="4538"/>
                  <a:pt x="182" y="4676"/>
                </a:cubicBezTo>
                <a:cubicBezTo>
                  <a:pt x="236" y="4746"/>
                  <a:pt x="293" y="4820"/>
                  <a:pt x="346" y="4890"/>
                </a:cubicBezTo>
                <a:cubicBezTo>
                  <a:pt x="380" y="4937"/>
                  <a:pt x="420" y="4984"/>
                  <a:pt x="450" y="5031"/>
                </a:cubicBezTo>
                <a:cubicBezTo>
                  <a:pt x="477" y="5065"/>
                  <a:pt x="507" y="5095"/>
                  <a:pt x="531" y="5132"/>
                </a:cubicBezTo>
                <a:cubicBezTo>
                  <a:pt x="675" y="5296"/>
                  <a:pt x="816" y="5464"/>
                  <a:pt x="993" y="5591"/>
                </a:cubicBezTo>
                <a:cubicBezTo>
                  <a:pt x="1181" y="5755"/>
                  <a:pt x="1416" y="5846"/>
                  <a:pt x="1624" y="5983"/>
                </a:cubicBezTo>
                <a:cubicBezTo>
                  <a:pt x="1785" y="6114"/>
                  <a:pt x="1966" y="6235"/>
                  <a:pt x="2080" y="6413"/>
                </a:cubicBezTo>
                <a:cubicBezTo>
                  <a:pt x="2106" y="6456"/>
                  <a:pt x="2133" y="6500"/>
                  <a:pt x="2160" y="6543"/>
                </a:cubicBezTo>
                <a:cubicBezTo>
                  <a:pt x="2180" y="6573"/>
                  <a:pt x="2200" y="6600"/>
                  <a:pt x="2220" y="6630"/>
                </a:cubicBezTo>
                <a:cubicBezTo>
                  <a:pt x="2351" y="6775"/>
                  <a:pt x="2522" y="6885"/>
                  <a:pt x="2713" y="6929"/>
                </a:cubicBezTo>
                <a:cubicBezTo>
                  <a:pt x="2754" y="6932"/>
                  <a:pt x="2794" y="6939"/>
                  <a:pt x="2837" y="6946"/>
                </a:cubicBezTo>
                <a:cubicBezTo>
                  <a:pt x="2958" y="6952"/>
                  <a:pt x="3085" y="6939"/>
                  <a:pt x="3203" y="6976"/>
                </a:cubicBezTo>
                <a:cubicBezTo>
                  <a:pt x="3344" y="7016"/>
                  <a:pt x="3478" y="7080"/>
                  <a:pt x="3625" y="7096"/>
                </a:cubicBezTo>
                <a:cubicBezTo>
                  <a:pt x="3669" y="7103"/>
                  <a:pt x="3712" y="7103"/>
                  <a:pt x="3756" y="7107"/>
                </a:cubicBezTo>
                <a:cubicBezTo>
                  <a:pt x="3907" y="7100"/>
                  <a:pt x="4051" y="7063"/>
                  <a:pt x="4199" y="7053"/>
                </a:cubicBezTo>
                <a:cubicBezTo>
                  <a:pt x="4386" y="7036"/>
                  <a:pt x="4581" y="7060"/>
                  <a:pt x="4765" y="7009"/>
                </a:cubicBezTo>
                <a:cubicBezTo>
                  <a:pt x="4868" y="6994"/>
                  <a:pt x="4968" y="6968"/>
                  <a:pt x="5073" y="6968"/>
                </a:cubicBezTo>
                <a:cubicBezTo>
                  <a:pt x="5084" y="6968"/>
                  <a:pt x="5096" y="6968"/>
                  <a:pt x="5107" y="6969"/>
                </a:cubicBezTo>
                <a:cubicBezTo>
                  <a:pt x="5110" y="6969"/>
                  <a:pt x="5113" y="6969"/>
                  <a:pt x="5116" y="6969"/>
                </a:cubicBezTo>
                <a:cubicBezTo>
                  <a:pt x="5615" y="6969"/>
                  <a:pt x="6045" y="6680"/>
                  <a:pt x="6512" y="6543"/>
                </a:cubicBezTo>
                <a:cubicBezTo>
                  <a:pt x="6676" y="6483"/>
                  <a:pt x="6854" y="6433"/>
                  <a:pt x="6985" y="6309"/>
                </a:cubicBezTo>
                <a:cubicBezTo>
                  <a:pt x="7132" y="6154"/>
                  <a:pt x="7253" y="5973"/>
                  <a:pt x="7367" y="5792"/>
                </a:cubicBezTo>
                <a:cubicBezTo>
                  <a:pt x="7404" y="5715"/>
                  <a:pt x="7437" y="5638"/>
                  <a:pt x="7481" y="5564"/>
                </a:cubicBezTo>
                <a:cubicBezTo>
                  <a:pt x="7575" y="5343"/>
                  <a:pt x="7648" y="5112"/>
                  <a:pt x="7699" y="4877"/>
                </a:cubicBezTo>
                <a:cubicBezTo>
                  <a:pt x="7702" y="4867"/>
                  <a:pt x="7709" y="4847"/>
                  <a:pt x="7715" y="4837"/>
                </a:cubicBezTo>
                <a:cubicBezTo>
                  <a:pt x="7732" y="4743"/>
                  <a:pt x="7762" y="4649"/>
                  <a:pt x="7742" y="4552"/>
                </a:cubicBezTo>
                <a:cubicBezTo>
                  <a:pt x="7705" y="4394"/>
                  <a:pt x="7648" y="4237"/>
                  <a:pt x="7635" y="4076"/>
                </a:cubicBezTo>
                <a:cubicBezTo>
                  <a:pt x="7622" y="3989"/>
                  <a:pt x="7632" y="3891"/>
                  <a:pt x="7578" y="3818"/>
                </a:cubicBezTo>
                <a:cubicBezTo>
                  <a:pt x="7514" y="3714"/>
                  <a:pt x="7518" y="3590"/>
                  <a:pt x="7481" y="3479"/>
                </a:cubicBezTo>
                <a:cubicBezTo>
                  <a:pt x="7431" y="3305"/>
                  <a:pt x="7300" y="3174"/>
                  <a:pt x="7203" y="3030"/>
                </a:cubicBezTo>
                <a:cubicBezTo>
                  <a:pt x="7172" y="2899"/>
                  <a:pt x="7132" y="2768"/>
                  <a:pt x="7042" y="2668"/>
                </a:cubicBezTo>
                <a:cubicBezTo>
                  <a:pt x="6981" y="2560"/>
                  <a:pt x="6964" y="2436"/>
                  <a:pt x="6928" y="2322"/>
                </a:cubicBezTo>
                <a:cubicBezTo>
                  <a:pt x="6861" y="2161"/>
                  <a:pt x="6743" y="2027"/>
                  <a:pt x="6596" y="1937"/>
                </a:cubicBezTo>
                <a:cubicBezTo>
                  <a:pt x="6502" y="1843"/>
                  <a:pt x="6401" y="1756"/>
                  <a:pt x="6297" y="1679"/>
                </a:cubicBezTo>
                <a:cubicBezTo>
                  <a:pt x="6103" y="1511"/>
                  <a:pt x="5888" y="1363"/>
                  <a:pt x="5647" y="1283"/>
                </a:cubicBezTo>
                <a:cubicBezTo>
                  <a:pt x="5459" y="1206"/>
                  <a:pt x="5251" y="1182"/>
                  <a:pt x="5084" y="1062"/>
                </a:cubicBezTo>
                <a:cubicBezTo>
                  <a:pt x="4976" y="1008"/>
                  <a:pt x="4909" y="911"/>
                  <a:pt x="4832" y="827"/>
                </a:cubicBezTo>
                <a:cubicBezTo>
                  <a:pt x="4748" y="720"/>
                  <a:pt x="4624" y="649"/>
                  <a:pt x="4524" y="559"/>
                </a:cubicBezTo>
                <a:cubicBezTo>
                  <a:pt x="4292" y="388"/>
                  <a:pt x="4014" y="311"/>
                  <a:pt x="3746" y="217"/>
                </a:cubicBezTo>
                <a:cubicBezTo>
                  <a:pt x="3494" y="136"/>
                  <a:pt x="3246" y="49"/>
                  <a:pt x="2981" y="26"/>
                </a:cubicBezTo>
                <a:cubicBezTo>
                  <a:pt x="2894" y="12"/>
                  <a:pt x="2808" y="0"/>
                  <a:pt x="27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61;p9">
            <a:extLst>
              <a:ext uri="{FF2B5EF4-FFF2-40B4-BE49-F238E27FC236}">
                <a16:creationId xmlns:a16="http://schemas.microsoft.com/office/drawing/2014/main" id="{F97F181F-0281-734D-8A96-BF9ECF137CA1}"/>
              </a:ext>
            </a:extLst>
          </p:cNvPr>
          <p:cNvSpPr/>
          <p:nvPr/>
        </p:nvSpPr>
        <p:spPr>
          <a:xfrm>
            <a:off x="7131727" y="-773318"/>
            <a:ext cx="2403008" cy="2688006"/>
          </a:xfrm>
          <a:custGeom>
            <a:avLst/>
            <a:gdLst/>
            <a:ahLst/>
            <a:cxnLst/>
            <a:rect l="l" t="t" r="r" b="b"/>
            <a:pathLst>
              <a:path w="15666" h="17524" extrusionOk="0">
                <a:moveTo>
                  <a:pt x="1776" y="0"/>
                </a:moveTo>
                <a:cubicBezTo>
                  <a:pt x="1771" y="0"/>
                  <a:pt x="1766" y="1"/>
                  <a:pt x="1761" y="3"/>
                </a:cubicBezTo>
                <a:cubicBezTo>
                  <a:pt x="1" y="694"/>
                  <a:pt x="131" y="3286"/>
                  <a:pt x="617" y="4751"/>
                </a:cubicBezTo>
                <a:cubicBezTo>
                  <a:pt x="902" y="5609"/>
                  <a:pt x="1382" y="6417"/>
                  <a:pt x="2049" y="7034"/>
                </a:cubicBezTo>
                <a:cubicBezTo>
                  <a:pt x="2388" y="7346"/>
                  <a:pt x="2770" y="7607"/>
                  <a:pt x="3186" y="7805"/>
                </a:cubicBezTo>
                <a:cubicBezTo>
                  <a:pt x="3642" y="8016"/>
                  <a:pt x="4128" y="8160"/>
                  <a:pt x="4574" y="8388"/>
                </a:cubicBezTo>
                <a:cubicBezTo>
                  <a:pt x="5050" y="8626"/>
                  <a:pt x="5462" y="8975"/>
                  <a:pt x="5633" y="9495"/>
                </a:cubicBezTo>
                <a:cubicBezTo>
                  <a:pt x="5801" y="10004"/>
                  <a:pt x="5730" y="10554"/>
                  <a:pt x="5439" y="11000"/>
                </a:cubicBezTo>
                <a:cubicBezTo>
                  <a:pt x="4963" y="11724"/>
                  <a:pt x="4087" y="12147"/>
                  <a:pt x="3786" y="12995"/>
                </a:cubicBezTo>
                <a:cubicBezTo>
                  <a:pt x="3474" y="13860"/>
                  <a:pt x="4014" y="14745"/>
                  <a:pt x="4738" y="15208"/>
                </a:cubicBezTo>
                <a:cubicBezTo>
                  <a:pt x="5683" y="15811"/>
                  <a:pt x="6900" y="15717"/>
                  <a:pt x="7973" y="15754"/>
                </a:cubicBezTo>
                <a:cubicBezTo>
                  <a:pt x="10588" y="15835"/>
                  <a:pt x="13190" y="16284"/>
                  <a:pt x="15527" y="17514"/>
                </a:cubicBezTo>
                <a:cubicBezTo>
                  <a:pt x="15539" y="17521"/>
                  <a:pt x="15551" y="17524"/>
                  <a:pt x="15562" y="17524"/>
                </a:cubicBezTo>
                <a:cubicBezTo>
                  <a:pt x="15625" y="17524"/>
                  <a:pt x="15666" y="17433"/>
                  <a:pt x="15597" y="17390"/>
                </a:cubicBezTo>
                <a:cubicBezTo>
                  <a:pt x="13790" y="16224"/>
                  <a:pt x="11641" y="15761"/>
                  <a:pt x="9519" y="15570"/>
                </a:cubicBezTo>
                <a:cubicBezTo>
                  <a:pt x="8423" y="15469"/>
                  <a:pt x="7309" y="15533"/>
                  <a:pt x="6220" y="15396"/>
                </a:cubicBezTo>
                <a:cubicBezTo>
                  <a:pt x="5227" y="15268"/>
                  <a:pt x="3953" y="14665"/>
                  <a:pt x="3994" y="13481"/>
                </a:cubicBezTo>
                <a:cubicBezTo>
                  <a:pt x="4024" y="12576"/>
                  <a:pt x="4986" y="12050"/>
                  <a:pt x="5509" y="11426"/>
                </a:cubicBezTo>
                <a:cubicBezTo>
                  <a:pt x="6062" y="10759"/>
                  <a:pt x="6213" y="9854"/>
                  <a:pt x="5801" y="9069"/>
                </a:cubicBezTo>
                <a:cubicBezTo>
                  <a:pt x="5355" y="8231"/>
                  <a:pt x="4399" y="7969"/>
                  <a:pt x="3585" y="7634"/>
                </a:cubicBezTo>
                <a:cubicBezTo>
                  <a:pt x="2703" y="7272"/>
                  <a:pt x="1975" y="6662"/>
                  <a:pt x="1462" y="5857"/>
                </a:cubicBezTo>
                <a:cubicBezTo>
                  <a:pt x="906" y="4982"/>
                  <a:pt x="614" y="3939"/>
                  <a:pt x="607" y="2903"/>
                </a:cubicBezTo>
                <a:cubicBezTo>
                  <a:pt x="597" y="1901"/>
                  <a:pt x="835" y="624"/>
                  <a:pt x="1798" y="91"/>
                </a:cubicBezTo>
                <a:cubicBezTo>
                  <a:pt x="1840" y="70"/>
                  <a:pt x="1817" y="0"/>
                  <a:pt x="17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62;p9">
            <a:extLst>
              <a:ext uri="{FF2B5EF4-FFF2-40B4-BE49-F238E27FC236}">
                <a16:creationId xmlns:a16="http://schemas.microsoft.com/office/drawing/2014/main" id="{C8650EB6-759D-1F47-A612-A66B7A2A4B69}"/>
              </a:ext>
            </a:extLst>
          </p:cNvPr>
          <p:cNvSpPr/>
          <p:nvPr/>
        </p:nvSpPr>
        <p:spPr>
          <a:xfrm rot="-8100079">
            <a:off x="6869779" y="4168518"/>
            <a:ext cx="2350382" cy="2307433"/>
          </a:xfrm>
          <a:custGeom>
            <a:avLst/>
            <a:gdLst/>
            <a:ahLst/>
            <a:cxnLst/>
            <a:rect l="l" t="t" r="r" b="b"/>
            <a:pathLst>
              <a:path w="15323" h="15043" extrusionOk="0">
                <a:moveTo>
                  <a:pt x="12672" y="1"/>
                </a:moveTo>
                <a:cubicBezTo>
                  <a:pt x="11773" y="1"/>
                  <a:pt x="10868" y="576"/>
                  <a:pt x="10048" y="1158"/>
                </a:cubicBezTo>
                <a:cubicBezTo>
                  <a:pt x="9898" y="1266"/>
                  <a:pt x="9857" y="1334"/>
                  <a:pt x="9901" y="1334"/>
                </a:cubicBezTo>
                <a:cubicBezTo>
                  <a:pt x="9930" y="1334"/>
                  <a:pt x="9999" y="1303"/>
                  <a:pt x="10099" y="1231"/>
                </a:cubicBezTo>
                <a:cubicBezTo>
                  <a:pt x="10514" y="940"/>
                  <a:pt x="10846" y="712"/>
                  <a:pt x="11292" y="480"/>
                </a:cubicBezTo>
                <a:cubicBezTo>
                  <a:pt x="11821" y="219"/>
                  <a:pt x="12287" y="110"/>
                  <a:pt x="12687" y="110"/>
                </a:cubicBezTo>
                <a:cubicBezTo>
                  <a:pt x="13385" y="110"/>
                  <a:pt x="13880" y="443"/>
                  <a:pt x="14142" y="883"/>
                </a:cubicBezTo>
                <a:cubicBezTo>
                  <a:pt x="15322" y="2924"/>
                  <a:pt x="13619" y="6837"/>
                  <a:pt x="13267" y="8275"/>
                </a:cubicBezTo>
                <a:cubicBezTo>
                  <a:pt x="12958" y="9506"/>
                  <a:pt x="11202" y="12392"/>
                  <a:pt x="10270" y="13090"/>
                </a:cubicBezTo>
                <a:cubicBezTo>
                  <a:pt x="9020" y="13975"/>
                  <a:pt x="4945" y="14877"/>
                  <a:pt x="3622" y="14877"/>
                </a:cubicBezTo>
                <a:cubicBezTo>
                  <a:pt x="3617" y="14877"/>
                  <a:pt x="3613" y="14877"/>
                  <a:pt x="3608" y="14877"/>
                </a:cubicBezTo>
                <a:cubicBezTo>
                  <a:pt x="2672" y="14850"/>
                  <a:pt x="1730" y="14273"/>
                  <a:pt x="1147" y="13593"/>
                </a:cubicBezTo>
                <a:cubicBezTo>
                  <a:pt x="359" y="12644"/>
                  <a:pt x="339" y="12121"/>
                  <a:pt x="325" y="11279"/>
                </a:cubicBezTo>
                <a:cubicBezTo>
                  <a:pt x="268" y="8178"/>
                  <a:pt x="1479" y="7484"/>
                  <a:pt x="3266" y="6569"/>
                </a:cubicBezTo>
                <a:cubicBezTo>
                  <a:pt x="3464" y="6465"/>
                  <a:pt x="3601" y="6294"/>
                  <a:pt x="3769" y="6200"/>
                </a:cubicBezTo>
                <a:cubicBezTo>
                  <a:pt x="3923" y="6113"/>
                  <a:pt x="4074" y="6073"/>
                  <a:pt x="4262" y="5975"/>
                </a:cubicBezTo>
                <a:cubicBezTo>
                  <a:pt x="5264" y="5489"/>
                  <a:pt x="5184" y="5355"/>
                  <a:pt x="5546" y="5171"/>
                </a:cubicBezTo>
                <a:cubicBezTo>
                  <a:pt x="7054" y="4426"/>
                  <a:pt x="8389" y="2381"/>
                  <a:pt x="9227" y="1741"/>
                </a:cubicBezTo>
                <a:cubicBezTo>
                  <a:pt x="9532" y="1496"/>
                  <a:pt x="9924" y="1392"/>
                  <a:pt x="9881" y="1329"/>
                </a:cubicBezTo>
                <a:cubicBezTo>
                  <a:pt x="9878" y="1328"/>
                  <a:pt x="9874" y="1328"/>
                  <a:pt x="9871" y="1328"/>
                </a:cubicBezTo>
                <a:cubicBezTo>
                  <a:pt x="8944" y="1328"/>
                  <a:pt x="7233" y="4255"/>
                  <a:pt x="5502" y="5087"/>
                </a:cubicBezTo>
                <a:cubicBezTo>
                  <a:pt x="5143" y="5265"/>
                  <a:pt x="5137" y="5442"/>
                  <a:pt x="4211" y="5875"/>
                </a:cubicBezTo>
                <a:cubicBezTo>
                  <a:pt x="4020" y="5965"/>
                  <a:pt x="3873" y="5999"/>
                  <a:pt x="3705" y="6089"/>
                </a:cubicBezTo>
                <a:cubicBezTo>
                  <a:pt x="3531" y="6187"/>
                  <a:pt x="3383" y="6358"/>
                  <a:pt x="3205" y="6448"/>
                </a:cubicBezTo>
                <a:cubicBezTo>
                  <a:pt x="2354" y="6867"/>
                  <a:pt x="1781" y="7052"/>
                  <a:pt x="1070" y="7906"/>
                </a:cubicBezTo>
                <a:cubicBezTo>
                  <a:pt x="10" y="9335"/>
                  <a:pt x="0" y="11812"/>
                  <a:pt x="362" y="12714"/>
                </a:cubicBezTo>
                <a:cubicBezTo>
                  <a:pt x="711" y="13593"/>
                  <a:pt x="1663" y="14391"/>
                  <a:pt x="2438" y="14769"/>
                </a:cubicBezTo>
                <a:cubicBezTo>
                  <a:pt x="2811" y="14948"/>
                  <a:pt x="3096" y="15043"/>
                  <a:pt x="3601" y="15043"/>
                </a:cubicBezTo>
                <a:cubicBezTo>
                  <a:pt x="3998" y="15043"/>
                  <a:pt x="4532" y="14984"/>
                  <a:pt x="5351" y="14860"/>
                </a:cubicBezTo>
                <a:cubicBezTo>
                  <a:pt x="6122" y="14736"/>
                  <a:pt x="8231" y="14193"/>
                  <a:pt x="9163" y="13844"/>
                </a:cubicBezTo>
                <a:cubicBezTo>
                  <a:pt x="10152" y="13452"/>
                  <a:pt x="11021" y="13016"/>
                  <a:pt x="12321" y="10709"/>
                </a:cubicBezTo>
                <a:cubicBezTo>
                  <a:pt x="12630" y="10146"/>
                  <a:pt x="13270" y="8983"/>
                  <a:pt x="13411" y="8356"/>
                </a:cubicBezTo>
                <a:cubicBezTo>
                  <a:pt x="14306" y="4872"/>
                  <a:pt x="13766" y="7940"/>
                  <a:pt x="14514" y="3937"/>
                </a:cubicBezTo>
                <a:cubicBezTo>
                  <a:pt x="14551" y="3726"/>
                  <a:pt x="14789" y="3012"/>
                  <a:pt x="14564" y="1805"/>
                </a:cubicBezTo>
                <a:cubicBezTo>
                  <a:pt x="14470" y="1322"/>
                  <a:pt x="14286" y="685"/>
                  <a:pt x="13880" y="407"/>
                </a:cubicBezTo>
                <a:cubicBezTo>
                  <a:pt x="13485" y="118"/>
                  <a:pt x="13079" y="1"/>
                  <a:pt x="1267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 name="Google Shape;263;p9">
            <a:extLst>
              <a:ext uri="{FF2B5EF4-FFF2-40B4-BE49-F238E27FC236}">
                <a16:creationId xmlns:a16="http://schemas.microsoft.com/office/drawing/2014/main" id="{7B07F756-FDF3-A84A-A125-2C0AC6F95AFC}"/>
              </a:ext>
            </a:extLst>
          </p:cNvPr>
          <p:cNvGrpSpPr/>
          <p:nvPr/>
        </p:nvGrpSpPr>
        <p:grpSpPr>
          <a:xfrm>
            <a:off x="8269339" y="2485331"/>
            <a:ext cx="722160" cy="713724"/>
            <a:chOff x="407600" y="2200125"/>
            <a:chExt cx="117700" cy="116325"/>
          </a:xfrm>
        </p:grpSpPr>
        <p:sp>
          <p:nvSpPr>
            <p:cNvPr id="17" name="Google Shape;264;p9">
              <a:extLst>
                <a:ext uri="{FF2B5EF4-FFF2-40B4-BE49-F238E27FC236}">
                  <a16:creationId xmlns:a16="http://schemas.microsoft.com/office/drawing/2014/main" id="{46D46BEF-B620-B440-8D43-0205F0CAF03A}"/>
                </a:ext>
              </a:extLst>
            </p:cNvPr>
            <p:cNvSpPr/>
            <p:nvPr/>
          </p:nvSpPr>
          <p:spPr>
            <a:xfrm>
              <a:off x="407600" y="2229325"/>
              <a:ext cx="36200" cy="17675"/>
            </a:xfrm>
            <a:custGeom>
              <a:avLst/>
              <a:gdLst/>
              <a:ahLst/>
              <a:cxnLst/>
              <a:rect l="l" t="t" r="r" b="b"/>
              <a:pathLst>
                <a:path w="1448" h="707" extrusionOk="0">
                  <a:moveTo>
                    <a:pt x="579" y="0"/>
                  </a:moveTo>
                  <a:cubicBezTo>
                    <a:pt x="427" y="0"/>
                    <a:pt x="276" y="28"/>
                    <a:pt x="144" y="79"/>
                  </a:cubicBezTo>
                  <a:cubicBezTo>
                    <a:pt x="0" y="133"/>
                    <a:pt x="77" y="331"/>
                    <a:pt x="201" y="344"/>
                  </a:cubicBezTo>
                  <a:cubicBezTo>
                    <a:pt x="573" y="384"/>
                    <a:pt x="852" y="575"/>
                    <a:pt x="1190" y="696"/>
                  </a:cubicBezTo>
                  <a:cubicBezTo>
                    <a:pt x="1209" y="703"/>
                    <a:pt x="1228" y="706"/>
                    <a:pt x="1246" y="706"/>
                  </a:cubicBezTo>
                  <a:cubicBezTo>
                    <a:pt x="1365" y="706"/>
                    <a:pt x="1447" y="562"/>
                    <a:pt x="1395" y="448"/>
                  </a:cubicBezTo>
                  <a:cubicBezTo>
                    <a:pt x="1250" y="135"/>
                    <a:pt x="913" y="0"/>
                    <a:pt x="5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65;p9">
              <a:extLst>
                <a:ext uri="{FF2B5EF4-FFF2-40B4-BE49-F238E27FC236}">
                  <a16:creationId xmlns:a16="http://schemas.microsoft.com/office/drawing/2014/main" id="{6CFBFDC3-596F-ED45-896E-B23563A3FAE0}"/>
                </a:ext>
              </a:extLst>
            </p:cNvPr>
            <p:cNvSpPr/>
            <p:nvPr/>
          </p:nvSpPr>
          <p:spPr>
            <a:xfrm>
              <a:off x="453550" y="2274100"/>
              <a:ext cx="22000" cy="23025"/>
            </a:xfrm>
            <a:custGeom>
              <a:avLst/>
              <a:gdLst/>
              <a:ahLst/>
              <a:cxnLst/>
              <a:rect l="l" t="t" r="r" b="b"/>
              <a:pathLst>
                <a:path w="880" h="921" extrusionOk="0">
                  <a:moveTo>
                    <a:pt x="210" y="1"/>
                  </a:moveTo>
                  <a:cubicBezTo>
                    <a:pt x="104" y="1"/>
                    <a:pt x="1" y="97"/>
                    <a:pt x="70" y="213"/>
                  </a:cubicBezTo>
                  <a:cubicBezTo>
                    <a:pt x="227" y="474"/>
                    <a:pt x="365" y="809"/>
                    <a:pt x="680" y="913"/>
                  </a:cubicBezTo>
                  <a:cubicBezTo>
                    <a:pt x="696" y="918"/>
                    <a:pt x="711" y="921"/>
                    <a:pt x="725" y="921"/>
                  </a:cubicBezTo>
                  <a:cubicBezTo>
                    <a:pt x="816" y="921"/>
                    <a:pt x="879" y="829"/>
                    <a:pt x="868" y="739"/>
                  </a:cubicBezTo>
                  <a:cubicBezTo>
                    <a:pt x="828" y="424"/>
                    <a:pt x="529" y="236"/>
                    <a:pt x="318" y="42"/>
                  </a:cubicBezTo>
                  <a:cubicBezTo>
                    <a:pt x="287" y="13"/>
                    <a:pt x="248" y="1"/>
                    <a:pt x="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66;p9">
              <a:extLst>
                <a:ext uri="{FF2B5EF4-FFF2-40B4-BE49-F238E27FC236}">
                  <a16:creationId xmlns:a16="http://schemas.microsoft.com/office/drawing/2014/main" id="{60089B82-8A4C-5948-B35E-C704F5820EFB}"/>
                </a:ext>
              </a:extLst>
            </p:cNvPr>
            <p:cNvSpPr/>
            <p:nvPr/>
          </p:nvSpPr>
          <p:spPr>
            <a:xfrm>
              <a:off x="469600" y="2238975"/>
              <a:ext cx="25350" cy="22100"/>
            </a:xfrm>
            <a:custGeom>
              <a:avLst/>
              <a:gdLst/>
              <a:ahLst/>
              <a:cxnLst/>
              <a:rect l="l" t="t" r="r" b="b"/>
              <a:pathLst>
                <a:path w="1014" h="884" extrusionOk="0">
                  <a:moveTo>
                    <a:pt x="225" y="1"/>
                  </a:moveTo>
                  <a:cubicBezTo>
                    <a:pt x="88" y="1"/>
                    <a:pt x="0" y="188"/>
                    <a:pt x="139" y="287"/>
                  </a:cubicBezTo>
                  <a:cubicBezTo>
                    <a:pt x="346" y="434"/>
                    <a:pt x="474" y="645"/>
                    <a:pt x="652" y="826"/>
                  </a:cubicBezTo>
                  <a:cubicBezTo>
                    <a:pt x="690" y="866"/>
                    <a:pt x="729" y="884"/>
                    <a:pt x="764" y="884"/>
                  </a:cubicBezTo>
                  <a:cubicBezTo>
                    <a:pt x="945" y="884"/>
                    <a:pt x="1014" y="409"/>
                    <a:pt x="306" y="22"/>
                  </a:cubicBezTo>
                  <a:cubicBezTo>
                    <a:pt x="278" y="7"/>
                    <a:pt x="251" y="1"/>
                    <a:pt x="2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67;p9">
              <a:extLst>
                <a:ext uri="{FF2B5EF4-FFF2-40B4-BE49-F238E27FC236}">
                  <a16:creationId xmlns:a16="http://schemas.microsoft.com/office/drawing/2014/main" id="{034AED38-F5DE-0C43-935E-E1DD0E739762}"/>
                </a:ext>
              </a:extLst>
            </p:cNvPr>
            <p:cNvSpPr/>
            <p:nvPr/>
          </p:nvSpPr>
          <p:spPr>
            <a:xfrm>
              <a:off x="499275" y="2296500"/>
              <a:ext cx="10125" cy="19950"/>
            </a:xfrm>
            <a:custGeom>
              <a:avLst/>
              <a:gdLst/>
              <a:ahLst/>
              <a:cxnLst/>
              <a:rect l="l" t="t" r="r" b="b"/>
              <a:pathLst>
                <a:path w="405" h="798" extrusionOk="0">
                  <a:moveTo>
                    <a:pt x="173" y="1"/>
                  </a:moveTo>
                  <a:cubicBezTo>
                    <a:pt x="92" y="1"/>
                    <a:pt x="9" y="54"/>
                    <a:pt x="11" y="151"/>
                  </a:cubicBezTo>
                  <a:cubicBezTo>
                    <a:pt x="14" y="560"/>
                    <a:pt x="1" y="654"/>
                    <a:pt x="81" y="742"/>
                  </a:cubicBezTo>
                  <a:cubicBezTo>
                    <a:pt x="109" y="771"/>
                    <a:pt x="160" y="798"/>
                    <a:pt x="213" y="798"/>
                  </a:cubicBezTo>
                  <a:cubicBezTo>
                    <a:pt x="307" y="798"/>
                    <a:pt x="404" y="711"/>
                    <a:pt x="363" y="400"/>
                  </a:cubicBezTo>
                  <a:cubicBezTo>
                    <a:pt x="353" y="306"/>
                    <a:pt x="336" y="215"/>
                    <a:pt x="323" y="121"/>
                  </a:cubicBezTo>
                  <a:cubicBezTo>
                    <a:pt x="310" y="39"/>
                    <a:pt x="243" y="1"/>
                    <a:pt x="1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68;p9">
              <a:extLst>
                <a:ext uri="{FF2B5EF4-FFF2-40B4-BE49-F238E27FC236}">
                  <a16:creationId xmlns:a16="http://schemas.microsoft.com/office/drawing/2014/main" id="{99453783-B38B-D84B-85FD-DB56777D906D}"/>
                </a:ext>
              </a:extLst>
            </p:cNvPr>
            <p:cNvSpPr/>
            <p:nvPr/>
          </p:nvSpPr>
          <p:spPr>
            <a:xfrm>
              <a:off x="417450" y="2269800"/>
              <a:ext cx="18925" cy="19900"/>
            </a:xfrm>
            <a:custGeom>
              <a:avLst/>
              <a:gdLst/>
              <a:ahLst/>
              <a:cxnLst/>
              <a:rect l="l" t="t" r="r" b="b"/>
              <a:pathLst>
                <a:path w="757" h="796" extrusionOk="0">
                  <a:moveTo>
                    <a:pt x="186" y="1"/>
                  </a:moveTo>
                  <a:cubicBezTo>
                    <a:pt x="95" y="1"/>
                    <a:pt x="0" y="77"/>
                    <a:pt x="12" y="197"/>
                  </a:cubicBezTo>
                  <a:cubicBezTo>
                    <a:pt x="45" y="492"/>
                    <a:pt x="247" y="747"/>
                    <a:pt x="542" y="794"/>
                  </a:cubicBezTo>
                  <a:cubicBezTo>
                    <a:pt x="550" y="795"/>
                    <a:pt x="559" y="796"/>
                    <a:pt x="567" y="796"/>
                  </a:cubicBezTo>
                  <a:cubicBezTo>
                    <a:pt x="720" y="796"/>
                    <a:pt x="757" y="565"/>
                    <a:pt x="639" y="485"/>
                  </a:cubicBezTo>
                  <a:cubicBezTo>
                    <a:pt x="498" y="395"/>
                    <a:pt x="371" y="297"/>
                    <a:pt x="334" y="126"/>
                  </a:cubicBezTo>
                  <a:cubicBezTo>
                    <a:pt x="313" y="39"/>
                    <a:pt x="251" y="1"/>
                    <a:pt x="1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69;p9">
              <a:extLst>
                <a:ext uri="{FF2B5EF4-FFF2-40B4-BE49-F238E27FC236}">
                  <a16:creationId xmlns:a16="http://schemas.microsoft.com/office/drawing/2014/main" id="{72C5E01A-A7C2-E14D-A2DD-5D6363D8B9FD}"/>
                </a:ext>
              </a:extLst>
            </p:cNvPr>
            <p:cNvSpPr/>
            <p:nvPr/>
          </p:nvSpPr>
          <p:spPr>
            <a:xfrm>
              <a:off x="427800" y="2200125"/>
              <a:ext cx="19200" cy="9075"/>
            </a:xfrm>
            <a:custGeom>
              <a:avLst/>
              <a:gdLst/>
              <a:ahLst/>
              <a:cxnLst/>
              <a:rect l="l" t="t" r="r" b="b"/>
              <a:pathLst>
                <a:path w="768" h="363" extrusionOk="0">
                  <a:moveTo>
                    <a:pt x="230" y="1"/>
                  </a:moveTo>
                  <a:cubicBezTo>
                    <a:pt x="123" y="1"/>
                    <a:pt x="36" y="20"/>
                    <a:pt x="20" y="127"/>
                  </a:cubicBezTo>
                  <a:cubicBezTo>
                    <a:pt x="0" y="268"/>
                    <a:pt x="248" y="362"/>
                    <a:pt x="459" y="362"/>
                  </a:cubicBezTo>
                  <a:cubicBezTo>
                    <a:pt x="601" y="362"/>
                    <a:pt x="726" y="319"/>
                    <a:pt x="741" y="218"/>
                  </a:cubicBezTo>
                  <a:cubicBezTo>
                    <a:pt x="768" y="44"/>
                    <a:pt x="577" y="10"/>
                    <a:pt x="399" y="7"/>
                  </a:cubicBezTo>
                  <a:cubicBezTo>
                    <a:pt x="342" y="6"/>
                    <a:pt x="284" y="1"/>
                    <a:pt x="2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70;p9">
              <a:extLst>
                <a:ext uri="{FF2B5EF4-FFF2-40B4-BE49-F238E27FC236}">
                  <a16:creationId xmlns:a16="http://schemas.microsoft.com/office/drawing/2014/main" id="{6B65CA9B-806D-D845-A361-DF81BC3B68C7}"/>
                </a:ext>
              </a:extLst>
            </p:cNvPr>
            <p:cNvSpPr/>
            <p:nvPr/>
          </p:nvSpPr>
          <p:spPr>
            <a:xfrm>
              <a:off x="508600" y="2257650"/>
              <a:ext cx="16700" cy="20900"/>
            </a:xfrm>
            <a:custGeom>
              <a:avLst/>
              <a:gdLst/>
              <a:ahLst/>
              <a:cxnLst/>
              <a:rect l="l" t="t" r="r" b="b"/>
              <a:pathLst>
                <a:path w="668" h="836" extrusionOk="0">
                  <a:moveTo>
                    <a:pt x="180" y="0"/>
                  </a:moveTo>
                  <a:cubicBezTo>
                    <a:pt x="33" y="0"/>
                    <a:pt x="1" y="292"/>
                    <a:pt x="309" y="743"/>
                  </a:cubicBezTo>
                  <a:cubicBezTo>
                    <a:pt x="354" y="810"/>
                    <a:pt x="410" y="836"/>
                    <a:pt x="462" y="836"/>
                  </a:cubicBezTo>
                  <a:cubicBezTo>
                    <a:pt x="572" y="836"/>
                    <a:pt x="668" y="722"/>
                    <a:pt x="634" y="623"/>
                  </a:cubicBezTo>
                  <a:cubicBezTo>
                    <a:pt x="487" y="185"/>
                    <a:pt x="297" y="0"/>
                    <a:pt x="1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271;p9">
            <a:extLst>
              <a:ext uri="{FF2B5EF4-FFF2-40B4-BE49-F238E27FC236}">
                <a16:creationId xmlns:a16="http://schemas.microsoft.com/office/drawing/2014/main" id="{36C96EA5-5838-DE4F-AB07-2FC60DA61132}"/>
              </a:ext>
            </a:extLst>
          </p:cNvPr>
          <p:cNvSpPr/>
          <p:nvPr/>
        </p:nvSpPr>
        <p:spPr>
          <a:xfrm rot="2360613">
            <a:off x="-1119763" y="3754737"/>
            <a:ext cx="2041651" cy="1984867"/>
          </a:xfrm>
          <a:custGeom>
            <a:avLst/>
            <a:gdLst/>
            <a:ahLst/>
            <a:cxnLst/>
            <a:rect l="l" t="t" r="r" b="b"/>
            <a:pathLst>
              <a:path w="5573" h="5418" extrusionOk="0">
                <a:moveTo>
                  <a:pt x="1724" y="0"/>
                </a:moveTo>
                <a:cubicBezTo>
                  <a:pt x="1638" y="0"/>
                  <a:pt x="1553" y="7"/>
                  <a:pt x="1469" y="23"/>
                </a:cubicBezTo>
                <a:cubicBezTo>
                  <a:pt x="745" y="154"/>
                  <a:pt x="272" y="895"/>
                  <a:pt x="145" y="1619"/>
                </a:cubicBezTo>
                <a:cubicBezTo>
                  <a:pt x="1" y="2424"/>
                  <a:pt x="182" y="3282"/>
                  <a:pt x="634" y="3963"/>
                </a:cubicBezTo>
                <a:cubicBezTo>
                  <a:pt x="845" y="4281"/>
                  <a:pt x="1117" y="4559"/>
                  <a:pt x="1425" y="4781"/>
                </a:cubicBezTo>
                <a:cubicBezTo>
                  <a:pt x="1640" y="5005"/>
                  <a:pt x="1888" y="5186"/>
                  <a:pt x="2176" y="5294"/>
                </a:cubicBezTo>
                <a:cubicBezTo>
                  <a:pt x="2423" y="5385"/>
                  <a:pt x="2683" y="5417"/>
                  <a:pt x="2946" y="5417"/>
                </a:cubicBezTo>
                <a:cubicBezTo>
                  <a:pt x="3166" y="5417"/>
                  <a:pt x="3388" y="5395"/>
                  <a:pt x="3605" y="5364"/>
                </a:cubicBezTo>
                <a:cubicBezTo>
                  <a:pt x="4165" y="5283"/>
                  <a:pt x="4761" y="5129"/>
                  <a:pt x="5120" y="4693"/>
                </a:cubicBezTo>
                <a:cubicBezTo>
                  <a:pt x="5573" y="4147"/>
                  <a:pt x="5506" y="3332"/>
                  <a:pt x="5248" y="2672"/>
                </a:cubicBezTo>
                <a:cubicBezTo>
                  <a:pt x="4748" y="1401"/>
                  <a:pt x="3605" y="402"/>
                  <a:pt x="2277" y="77"/>
                </a:cubicBezTo>
                <a:cubicBezTo>
                  <a:pt x="2095" y="33"/>
                  <a:pt x="1909" y="0"/>
                  <a:pt x="172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Creative Pastel Resume by Slidesgo">
  <a:themeElements>
    <a:clrScheme name="Simple Light">
      <a:dk1>
        <a:srgbClr val="84A371"/>
      </a:dk1>
      <a:lt1>
        <a:srgbClr val="FFFFFF"/>
      </a:lt1>
      <a:dk2>
        <a:srgbClr val="B27B2B"/>
      </a:dk2>
      <a:lt2>
        <a:srgbClr val="C3D1EB"/>
      </a:lt2>
      <a:accent1>
        <a:srgbClr val="F1D2DA"/>
      </a:accent1>
      <a:accent2>
        <a:srgbClr val="AACB94"/>
      </a:accent2>
      <a:accent3>
        <a:srgbClr val="C3D1EB"/>
      </a:accent3>
      <a:accent4>
        <a:srgbClr val="EFC883"/>
      </a:accent4>
      <a:accent5>
        <a:srgbClr val="B27B2B"/>
      </a:accent5>
      <a:accent6>
        <a:srgbClr val="FCF5E3"/>
      </a:accent6>
      <a:hlink>
        <a:srgbClr val="B27B2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561</Words>
  <Application>Microsoft Office PowerPoint</Application>
  <PresentationFormat>全屏显示(16:9)</PresentationFormat>
  <Paragraphs>77</Paragraphs>
  <Slides>13</Slides>
  <Notes>13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Signika</vt:lpstr>
      <vt:lpstr>等线</vt:lpstr>
      <vt:lpstr>Arial</vt:lpstr>
      <vt:lpstr>IBM Plex Mono</vt:lpstr>
      <vt:lpstr>IBM Plex Sans</vt:lpstr>
      <vt:lpstr>Livvic</vt:lpstr>
      <vt:lpstr>Nunito Light</vt:lpstr>
      <vt:lpstr>Times New Roman</vt:lpstr>
      <vt:lpstr>Titillium Web</vt:lpstr>
      <vt:lpstr>Creative Pastel Resume by Slidesgo</vt:lpstr>
      <vt:lpstr>Feminism in Pixar Animation:</vt:lpstr>
      <vt:lpstr> Introduction and  Literature review</vt:lpstr>
      <vt:lpstr>Introduction and  Literature review</vt:lpstr>
      <vt:lpstr>Introduction</vt:lpstr>
      <vt:lpstr>Chapter1</vt:lpstr>
      <vt:lpstr>Four Waves of Feminism</vt:lpstr>
      <vt:lpstr>Chapter2</vt:lpstr>
      <vt:lpstr>PowerPoint 演示文稿</vt:lpstr>
      <vt:lpstr>Turning red</vt:lpstr>
      <vt:lpstr>Chapter3</vt:lpstr>
      <vt:lpstr>problem</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Resumo Criativo Pastel</dc:title>
  <dc:creator>tianqi Xu</dc:creator>
  <cp:lastModifiedBy>Xu tianqi</cp:lastModifiedBy>
  <cp:revision>4</cp:revision>
  <dcterms:modified xsi:type="dcterms:W3CDTF">2023-01-02T17:20:27Z</dcterms:modified>
</cp:coreProperties>
</file>